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Lst>
  <p:sldSz cy="5143500" cx="9144000"/>
  <p:notesSz cx="6858000" cy="9144000"/>
  <p:embeddedFontLst>
    <p:embeddedFont>
      <p:font typeface="Nunito"/>
      <p:regular r:id="rId51"/>
      <p:bold r:id="rId52"/>
      <p:italic r:id="rId53"/>
      <p:boldItalic r:id="rId5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05CAF993-6881-407E-BE7A-52D9991EB9EF}">
  <a:tblStyle styleId="{05CAF993-6881-407E-BE7A-52D9991EB9EF}" styleName="Table_0">
    <a:wholeTbl>
      <a:tcTxStyle b="off" i="off">
        <a:font>
          <a:latin typeface="Arial"/>
          <a:ea typeface="Arial"/>
          <a:cs typeface="Arial"/>
        </a:font>
        <a:srgbClr val="FFFFFF"/>
      </a:tcTxStyle>
      <a:tcStyle>
        <a:tcBdr>
          <a:left>
            <a:ln cap="flat" cmpd="sng" w="9525">
              <a:solidFill>
                <a:srgbClr val="163EF5"/>
              </a:solidFill>
              <a:prstDash val="solid"/>
              <a:round/>
              <a:headEnd len="sm" w="sm" type="none"/>
              <a:tailEnd len="sm" w="sm" type="none"/>
            </a:ln>
          </a:left>
          <a:right>
            <a:ln cap="flat" cmpd="sng" w="9525">
              <a:solidFill>
                <a:srgbClr val="163EF5"/>
              </a:solidFill>
              <a:prstDash val="solid"/>
              <a:round/>
              <a:headEnd len="sm" w="sm" type="none"/>
              <a:tailEnd len="sm" w="sm" type="none"/>
            </a:ln>
          </a:right>
          <a:top>
            <a:ln cap="flat" cmpd="sng" w="9525">
              <a:solidFill>
                <a:srgbClr val="163EF5"/>
              </a:solidFill>
              <a:prstDash val="solid"/>
              <a:round/>
              <a:headEnd len="sm" w="sm" type="none"/>
              <a:tailEnd len="sm" w="sm" type="none"/>
            </a:ln>
          </a:top>
          <a:bottom>
            <a:ln cap="flat" cmpd="sng" w="9525">
              <a:solidFill>
                <a:srgbClr val="163EF5"/>
              </a:solidFill>
              <a:prstDash val="solid"/>
              <a:round/>
              <a:headEnd len="sm" w="sm" type="none"/>
              <a:tailEnd len="sm" w="sm" type="none"/>
            </a:ln>
          </a:bottom>
          <a:insideH>
            <a:ln cap="flat" cmpd="sng" w="9525">
              <a:solidFill>
                <a:srgbClr val="163EF5"/>
              </a:solidFill>
              <a:prstDash val="solid"/>
              <a:round/>
              <a:headEnd len="sm" w="sm" type="none"/>
              <a:tailEnd len="sm" w="sm" type="none"/>
            </a:ln>
          </a:insideH>
          <a:insideV>
            <a:ln cap="flat" cmpd="sng" w="9525">
              <a:solidFill>
                <a:srgbClr val="163EF5"/>
              </a:solidFill>
              <a:prstDash val="solid"/>
              <a:round/>
              <a:headEnd len="sm" w="sm" type="none"/>
              <a:tailEnd len="sm" w="sm" type="none"/>
            </a:ln>
          </a:insideV>
        </a:tcBdr>
        <a:fill>
          <a:solidFill>
            <a:srgbClr val="FFFFFF">
              <a:alpha val="0"/>
            </a:srgbClr>
          </a:solidFill>
        </a:fill>
      </a:tcStyle>
    </a:wholeTbl>
    <a:band1H>
      <a:tcTxStyle/>
      <a:tcStyle>
        <a:fill>
          <a:solidFill>
            <a:srgbClr val="163EF5">
              <a:alpha val="40000"/>
            </a:srgbClr>
          </a:solidFill>
        </a:fill>
      </a:tcStyle>
    </a:band1H>
    <a:band2H>
      <a:tcTxStyle/>
    </a:band2H>
    <a:band1V>
      <a:tcTxStyle/>
      <a:tcStyle>
        <a:tcBdr>
          <a:top>
            <a:ln cap="flat" cmpd="sng" w="9525">
              <a:solidFill>
                <a:srgbClr val="163EF5"/>
              </a:solidFill>
              <a:prstDash val="solid"/>
              <a:round/>
              <a:headEnd len="sm" w="sm" type="none"/>
              <a:tailEnd len="sm" w="sm" type="none"/>
            </a:ln>
          </a:top>
          <a:bottom>
            <a:ln cap="flat" cmpd="sng" w="9525">
              <a:solidFill>
                <a:srgbClr val="163EF5"/>
              </a:solidFill>
              <a:prstDash val="solid"/>
              <a:round/>
              <a:headEnd len="sm" w="sm" type="none"/>
              <a:tailEnd len="sm" w="sm" type="none"/>
            </a:ln>
          </a:bottom>
        </a:tcBdr>
        <a:fill>
          <a:solidFill>
            <a:srgbClr val="163EF5">
              <a:alpha val="40000"/>
            </a:srgbClr>
          </a:solidFill>
        </a:fill>
      </a:tcStyle>
    </a:band1V>
    <a:band2V>
      <a:tcTxStyle/>
    </a:band2V>
    <a:lastCol>
      <a:tcTxStyle b="on" i="off"/>
      <a:tcStyle>
        <a:tcBdr>
          <a:left>
            <a:ln cap="flat" cmpd="sng" w="9525">
              <a:solidFill>
                <a:srgbClr val="163EF5"/>
              </a:solidFill>
              <a:prstDash val="solid"/>
              <a:round/>
              <a:headEnd len="sm" w="sm" type="none"/>
              <a:tailEnd len="sm" w="sm" type="none"/>
            </a:ln>
          </a:left>
          <a:right>
            <a:ln cap="flat" cmpd="sng" w="9525">
              <a:solidFill>
                <a:srgbClr val="163EF5"/>
              </a:solidFill>
              <a:prstDash val="solid"/>
              <a:round/>
              <a:headEnd len="sm" w="sm" type="none"/>
              <a:tailEnd len="sm" w="sm" type="none"/>
            </a:ln>
          </a:right>
          <a:top>
            <a:ln cap="flat" cmpd="sng" w="9525">
              <a:solidFill>
                <a:srgbClr val="163EF5"/>
              </a:solidFill>
              <a:prstDash val="solid"/>
              <a:round/>
              <a:headEnd len="sm" w="sm" type="none"/>
              <a:tailEnd len="sm" w="sm" type="none"/>
            </a:ln>
          </a:top>
          <a:bottom>
            <a:ln cap="flat" cmpd="sng" w="9525">
              <a:solidFill>
                <a:srgbClr val="163EF5"/>
              </a:solidFill>
              <a:prstDash val="solid"/>
              <a:round/>
              <a:headEnd len="sm" w="sm" type="none"/>
              <a:tailEnd len="sm" w="sm" type="none"/>
            </a:ln>
          </a:bottom>
          <a:insideH>
            <a:ln cap="flat" cmpd="sng" w="9525">
              <a:solidFill>
                <a:srgbClr val="163EF5"/>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tcStyle>
    </a:lastCol>
    <a:firstCol>
      <a:tcTxStyle b="on" i="off"/>
      <a:tcStyle>
        <a:tcBdr>
          <a:left>
            <a:ln cap="flat" cmpd="sng" w="9525">
              <a:solidFill>
                <a:srgbClr val="163EF5"/>
              </a:solidFill>
              <a:prstDash val="solid"/>
              <a:round/>
              <a:headEnd len="sm" w="sm" type="none"/>
              <a:tailEnd len="sm" w="sm" type="none"/>
            </a:ln>
          </a:left>
          <a:right>
            <a:ln cap="flat" cmpd="sng" w="9525">
              <a:solidFill>
                <a:srgbClr val="163EF5"/>
              </a:solidFill>
              <a:prstDash val="solid"/>
              <a:round/>
              <a:headEnd len="sm" w="sm" type="none"/>
              <a:tailEnd len="sm" w="sm" type="none"/>
            </a:ln>
          </a:right>
          <a:top>
            <a:ln cap="flat" cmpd="sng" w="9525">
              <a:solidFill>
                <a:srgbClr val="163EF5"/>
              </a:solidFill>
              <a:prstDash val="solid"/>
              <a:round/>
              <a:headEnd len="sm" w="sm" type="none"/>
              <a:tailEnd len="sm" w="sm" type="none"/>
            </a:ln>
          </a:top>
          <a:bottom>
            <a:ln cap="flat" cmpd="sng" w="9525">
              <a:solidFill>
                <a:srgbClr val="163EF5"/>
              </a:solidFill>
              <a:prstDash val="solid"/>
              <a:round/>
              <a:headEnd len="sm" w="sm" type="none"/>
              <a:tailEnd len="sm" w="sm" type="none"/>
            </a:ln>
          </a:bottom>
          <a:insideH>
            <a:ln cap="flat" cmpd="sng" w="9525">
              <a:solidFill>
                <a:srgbClr val="163EF5"/>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tcStyle>
    </a:firstCol>
    <a:lastRow>
      <a:tcTxStyle b="on" i="off"/>
      <a:tcStyle>
        <a:tcBdr>
          <a:left>
            <a:ln cap="flat" cmpd="sng" w="9525">
              <a:solidFill>
                <a:srgbClr val="163EF5"/>
              </a:solidFill>
              <a:prstDash val="solid"/>
              <a:round/>
              <a:headEnd len="sm" w="sm" type="none"/>
              <a:tailEnd len="sm" w="sm" type="none"/>
            </a:ln>
          </a:left>
          <a:right>
            <a:ln cap="flat" cmpd="sng" w="9525">
              <a:solidFill>
                <a:srgbClr val="163EF5"/>
              </a:solidFill>
              <a:prstDash val="solid"/>
              <a:round/>
              <a:headEnd len="sm" w="sm" type="none"/>
              <a:tailEnd len="sm" w="sm" type="none"/>
            </a:ln>
          </a:right>
          <a:top>
            <a:ln cap="flat" cmpd="sng" w="9525">
              <a:solidFill>
                <a:srgbClr val="163EF5"/>
              </a:solidFill>
              <a:prstDash val="solid"/>
              <a:round/>
              <a:headEnd len="sm" w="sm" type="none"/>
              <a:tailEnd len="sm" w="sm" type="none"/>
            </a:ln>
          </a:top>
          <a:bottom>
            <a:ln cap="flat" cmpd="sng" w="9525">
              <a:solidFill>
                <a:srgbClr val="163EF5"/>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rgbClr val="FFFFFF">
              <a:alpha val="0"/>
            </a:srgbClr>
          </a:solidFill>
        </a:fill>
      </a:tcStyle>
    </a:lastRow>
    <a:seCell>
      <a:tcTxStyle/>
    </a:seCell>
    <a:swCell>
      <a:tcTxStyle/>
    </a:swCell>
    <a:firstRow>
      <a:tcTxStyle b="on" i="off">
        <a:font>
          <a:latin typeface="Arial"/>
          <a:ea typeface="Arial"/>
          <a:cs typeface="Arial"/>
        </a:font>
        <a:srgbClr val="AF7B51"/>
      </a:tcTxStyle>
      <a:tcStyle>
        <a:tcBdr>
          <a:left>
            <a:ln cap="flat" cmpd="sng" w="9525">
              <a:solidFill>
                <a:srgbClr val="163EF5"/>
              </a:solidFill>
              <a:prstDash val="solid"/>
              <a:round/>
              <a:headEnd len="sm" w="sm" type="none"/>
              <a:tailEnd len="sm" w="sm" type="none"/>
            </a:ln>
          </a:left>
          <a:right>
            <a:ln cap="flat" cmpd="sng" w="9525">
              <a:solidFill>
                <a:srgbClr val="163EF5"/>
              </a:solidFill>
              <a:prstDash val="solid"/>
              <a:round/>
              <a:headEnd len="sm" w="sm" type="none"/>
              <a:tailEnd len="sm" w="sm" type="none"/>
            </a:ln>
          </a:right>
          <a:top>
            <a:ln cap="flat" cmpd="sng" w="9525">
              <a:solidFill>
                <a:srgbClr val="163EF5"/>
              </a:solidFill>
              <a:prstDash val="solid"/>
              <a:round/>
              <a:headEnd len="sm" w="sm" type="none"/>
              <a:tailEnd len="sm" w="sm" type="none"/>
            </a:ln>
          </a:top>
          <a:bottom>
            <a:ln cap="flat" cmpd="sng" w="9525">
              <a:solidFill>
                <a:srgbClr val="AF7B51"/>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rgbClr val="163EF5"/>
          </a:solidFill>
        </a:fill>
      </a:tc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Nunito-regular.fntdata"/><Relationship Id="rId50" Type="http://schemas.openxmlformats.org/officeDocument/2006/relationships/slide" Target="slides/slide44.xml"/><Relationship Id="rId53" Type="http://schemas.openxmlformats.org/officeDocument/2006/relationships/font" Target="fonts/Nunito-italic.fntdata"/><Relationship Id="rId52" Type="http://schemas.openxmlformats.org/officeDocument/2006/relationships/font" Target="fonts/Nunito-bold.fntdata"/><Relationship Id="rId11" Type="http://schemas.openxmlformats.org/officeDocument/2006/relationships/slide" Target="slides/slide5.xml"/><Relationship Id="rId10" Type="http://schemas.openxmlformats.org/officeDocument/2006/relationships/slide" Target="slides/slide4.xml"/><Relationship Id="rId54" Type="http://schemas.openxmlformats.org/officeDocument/2006/relationships/font" Target="fonts/Nunito-boldItalic.fntdata"/><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42" name="Google Shape;142;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18" name="Google Shape;218;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4" name="Google Shape;234;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46" name="Google Shape;246;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55" name="Google Shape;255;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4" name="Google Shape;264;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71" name="Google Shape;271;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d8e82b792e_0_70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79" name="Google Shape;279;gd8e82b792e_0_70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85" name="Google Shape;285;p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91" name="Google Shape;291;p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p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20: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7" name="Google Shape;147;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d8e82b792e_0_26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1" name="Google Shape;311;gd8e82b792e_0_2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d8e82b792e_0_2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17" name="Google Shape;317;gd8e82b792e_0_26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d8e82b792e_0_2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23" name="Google Shape;323;gd8e82b792e_0_27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d8e82b792e_0_28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77" name="Google Shape;377;gd8e82b792e_0_28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d8e82b792e_0_30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3" name="Google Shape;383;gd8e82b792e_0_30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gd8e82b792e_0_3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22" name="Google Shape;422;gd8e82b792e_0_3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gef3507bb33_1_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28" name="Google Shape;428;gef3507bb33_1_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gef3507bb33_0_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3" name="Google Shape;433;gef3507bb33_0_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ef3507bb33_0_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39" name="Google Shape;439;gef3507bb33_0_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gef3507bb33_0_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47" name="Google Shape;447;gef3507bb33_0_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53" name="Google Shape;153;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gef3507bb33_0_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70" name="Google Shape;470;gef3507bb33_0_4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gef3507bb33_0_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77" name="Google Shape;477;gef3507bb33_0_4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gef3507bb33_0_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84" name="Google Shape;484;gef3507bb33_0_5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gef3507bb33_0_6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1" name="Google Shape;491;gef3507bb33_0_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gef3507bb33_0_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98" name="Google Shape;498;gef3507bb33_0_6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gef3507bb33_0_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06" name="Google Shape;506;gef3507bb33_0_7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gef3507bb33_0_8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4" name="Google Shape;514;gef3507bb33_0_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 name="Shape 518"/>
        <p:cNvGrpSpPr/>
        <p:nvPr/>
      </p:nvGrpSpPr>
      <p:grpSpPr>
        <a:xfrm>
          <a:off x="0" y="0"/>
          <a:ext cx="0" cy="0"/>
          <a:chOff x="0" y="0"/>
          <a:chExt cx="0" cy="0"/>
        </a:xfrm>
      </p:grpSpPr>
      <p:sp>
        <p:nvSpPr>
          <p:cNvPr id="519" name="Google Shape;519;gef3507bb33_0_8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20" name="Google Shape;520;gef3507bb33_0_8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 name="Shape 524"/>
        <p:cNvGrpSpPr/>
        <p:nvPr/>
      </p:nvGrpSpPr>
      <p:grpSpPr>
        <a:xfrm>
          <a:off x="0" y="0"/>
          <a:ext cx="0" cy="0"/>
          <a:chOff x="0" y="0"/>
          <a:chExt cx="0" cy="0"/>
        </a:xfrm>
      </p:grpSpPr>
      <p:sp>
        <p:nvSpPr>
          <p:cNvPr id="525" name="Google Shape;525;gef3507bb33_0_9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26" name="Google Shape;526;gef3507bb33_0_9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gef3507bb33_0_9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33" name="Google Shape;533;gef3507bb33_0_9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ef3507bb33_0_2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59" name="Google Shape;159;gef3507bb33_0_25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 name="Shape 538"/>
        <p:cNvGrpSpPr/>
        <p:nvPr/>
      </p:nvGrpSpPr>
      <p:grpSpPr>
        <a:xfrm>
          <a:off x="0" y="0"/>
          <a:ext cx="0" cy="0"/>
          <a:chOff x="0" y="0"/>
          <a:chExt cx="0" cy="0"/>
        </a:xfrm>
      </p:grpSpPr>
      <p:sp>
        <p:nvSpPr>
          <p:cNvPr id="539" name="Google Shape;539;gef3507bb33_0_10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40" name="Google Shape;540;gef3507bb33_0_10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 name="Shape 544"/>
        <p:cNvGrpSpPr/>
        <p:nvPr/>
      </p:nvGrpSpPr>
      <p:grpSpPr>
        <a:xfrm>
          <a:off x="0" y="0"/>
          <a:ext cx="0" cy="0"/>
          <a:chOff x="0" y="0"/>
          <a:chExt cx="0" cy="0"/>
        </a:xfrm>
      </p:grpSpPr>
      <p:sp>
        <p:nvSpPr>
          <p:cNvPr id="545" name="Google Shape;545;gef3507bb33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gef3507bb33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0" name="Shape 550"/>
        <p:cNvGrpSpPr/>
        <p:nvPr/>
      </p:nvGrpSpPr>
      <p:grpSpPr>
        <a:xfrm>
          <a:off x="0" y="0"/>
          <a:ext cx="0" cy="0"/>
          <a:chOff x="0" y="0"/>
          <a:chExt cx="0" cy="0"/>
        </a:xfrm>
      </p:grpSpPr>
      <p:sp>
        <p:nvSpPr>
          <p:cNvPr id="551" name="Google Shape;551;gef3507bb33_0_1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2" name="Google Shape;552;gef3507bb33_0_1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6" name="Shape 556"/>
        <p:cNvGrpSpPr/>
        <p:nvPr/>
      </p:nvGrpSpPr>
      <p:grpSpPr>
        <a:xfrm>
          <a:off x="0" y="0"/>
          <a:ext cx="0" cy="0"/>
          <a:chOff x="0" y="0"/>
          <a:chExt cx="0" cy="0"/>
        </a:xfrm>
      </p:grpSpPr>
      <p:sp>
        <p:nvSpPr>
          <p:cNvPr id="557" name="Google Shape;557;gef3507bb33_2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8" name="Google Shape;558;gef3507bb33_2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 name="Shape 561"/>
        <p:cNvGrpSpPr/>
        <p:nvPr/>
      </p:nvGrpSpPr>
      <p:grpSpPr>
        <a:xfrm>
          <a:off x="0" y="0"/>
          <a:ext cx="0" cy="0"/>
          <a:chOff x="0" y="0"/>
          <a:chExt cx="0" cy="0"/>
        </a:xfrm>
      </p:grpSpPr>
      <p:sp>
        <p:nvSpPr>
          <p:cNvPr id="562" name="Google Shape;562;gd400e85af4_0_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gd400e85af4_0_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4" name="Google Shape;164;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dc08e80bf1_0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70" name="Google Shape;170;gdc08e80bf1_0_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76" name="Google Shape;176;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d8e82b792e_0_5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02" name="Google Shape;202;gd8e82b792e_0_5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08" name="Google Shape;208;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type="blank">
  <p:cSld name="BLANK">
    <p:spTree>
      <p:nvGrpSpPr>
        <p:cNvPr id="9" name="Shape 9"/>
        <p:cNvGrpSpPr/>
        <p:nvPr/>
      </p:nvGrpSpPr>
      <p:grpSpPr>
        <a:xfrm>
          <a:off x="0" y="0"/>
          <a:ext cx="0" cy="0"/>
          <a:chOff x="0" y="0"/>
          <a:chExt cx="0" cy="0"/>
        </a:xfrm>
      </p:grpSpPr>
      <p:sp>
        <p:nvSpPr>
          <p:cNvPr id="10" name="Google Shape;10;p2"/>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showMasterSp="0">
  <p:cSld name="CAPTION_ONLY">
    <p:spTree>
      <p:nvGrpSpPr>
        <p:cNvPr id="105" name="Shape 105"/>
        <p:cNvGrpSpPr/>
        <p:nvPr/>
      </p:nvGrpSpPr>
      <p:grpSpPr>
        <a:xfrm>
          <a:off x="0" y="0"/>
          <a:ext cx="0" cy="0"/>
          <a:chOff x="0" y="0"/>
          <a:chExt cx="0" cy="0"/>
        </a:xfrm>
      </p:grpSpPr>
      <p:sp>
        <p:nvSpPr>
          <p:cNvPr id="106" name="Google Shape;106;p11"/>
          <p:cNvSpPr/>
          <p:nvPr/>
        </p:nvSpPr>
        <p:spPr>
          <a:xfrm>
            <a:off x="31" y="2824500"/>
            <a:ext cx="7370400" cy="2319000"/>
          </a:xfrm>
          <a:prstGeom prst="rtTriangl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 name="Google Shape;107;p11"/>
          <p:cNvSpPr/>
          <p:nvPr/>
        </p:nvSpPr>
        <p:spPr>
          <a:xfrm flipH="1">
            <a:off x="3582600" y="1550700"/>
            <a:ext cx="5561400" cy="3592800"/>
          </a:xfrm>
          <a:prstGeom prst="rtTriangl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 name="Google Shape;108;p11"/>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 name="Google Shape;109;p11"/>
          <p:cNvSpPr txBox="1"/>
          <p:nvPr>
            <p:ph idx="1" type="body"/>
          </p:nvPr>
        </p:nvSpPr>
        <p:spPr>
          <a:xfrm>
            <a:off x="328025" y="4163500"/>
            <a:ext cx="7415100" cy="6051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0"/>
              </a:spcBef>
              <a:spcAft>
                <a:spcPts val="0"/>
              </a:spcAft>
              <a:buSzPts val="1300"/>
              <a:buNone/>
              <a:defRPr/>
            </a:lvl1pPr>
          </a:lstStyle>
          <a:p/>
        </p:txBody>
      </p:sp>
      <p:sp>
        <p:nvSpPr>
          <p:cNvPr id="110" name="Google Shape;110;p11"/>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showMasterSp="0">
  <p:cSld name="BIG_NUMBER">
    <p:spTree>
      <p:nvGrpSpPr>
        <p:cNvPr id="111" name="Shape 111"/>
        <p:cNvGrpSpPr/>
        <p:nvPr/>
      </p:nvGrpSpPr>
      <p:grpSpPr>
        <a:xfrm>
          <a:off x="0" y="0"/>
          <a:ext cx="0" cy="0"/>
          <a:chOff x="0" y="0"/>
          <a:chExt cx="0" cy="0"/>
        </a:xfrm>
      </p:grpSpPr>
      <p:sp>
        <p:nvSpPr>
          <p:cNvPr id="112" name="Google Shape;112;p12"/>
          <p:cNvSpPr/>
          <p:nvPr/>
        </p:nvSpPr>
        <p:spPr>
          <a:xfrm flipH="1">
            <a:off x="5569200" y="2834075"/>
            <a:ext cx="3574800" cy="2309400"/>
          </a:xfrm>
          <a:prstGeom prst="rtTriangl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13" name="Google Shape;113;p12"/>
          <p:cNvGrpSpPr/>
          <p:nvPr/>
        </p:nvGrpSpPr>
        <p:grpSpPr>
          <a:xfrm>
            <a:off x="5959222" y="4119576"/>
            <a:ext cx="2520951" cy="1024165"/>
            <a:chOff x="6917201" y="0"/>
            <a:chExt cx="2227777" cy="863400"/>
          </a:xfrm>
        </p:grpSpPr>
        <p:sp>
          <p:nvSpPr>
            <p:cNvPr id="114" name="Google Shape;114;p12"/>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 name="Google Shape;115;p12"/>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 name="Google Shape;116;p12"/>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7" name="Google Shape;117;p12"/>
          <p:cNvGrpSpPr/>
          <p:nvPr/>
        </p:nvGrpSpPr>
        <p:grpSpPr>
          <a:xfrm>
            <a:off x="199149" y="2"/>
            <a:ext cx="2795413" cy="1083308"/>
            <a:chOff x="6917201" y="0"/>
            <a:chExt cx="2227777" cy="863400"/>
          </a:xfrm>
        </p:grpSpPr>
        <p:sp>
          <p:nvSpPr>
            <p:cNvPr id="118" name="Google Shape;118;p12"/>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 name="Google Shape;119;p12"/>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 name="Google Shape;120;p12"/>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21" name="Google Shape;121;p12"/>
          <p:cNvSpPr txBox="1"/>
          <p:nvPr>
            <p:ph hasCustomPrompt="1" type="title"/>
          </p:nvPr>
        </p:nvSpPr>
        <p:spPr>
          <a:xfrm>
            <a:off x="1385850" y="1383850"/>
            <a:ext cx="6372300" cy="1379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2"/>
              </a:buClr>
              <a:buSzPts val="8600"/>
              <a:buNone/>
              <a:defRPr sz="8600">
                <a:solidFill>
                  <a:schemeClr val="dk2"/>
                </a:solidFill>
              </a:defRPr>
            </a:lvl1pPr>
            <a:lvl2pPr lvl="1" algn="ctr">
              <a:lnSpc>
                <a:spcPct val="100000"/>
              </a:lnSpc>
              <a:spcBef>
                <a:spcPts val="0"/>
              </a:spcBef>
              <a:spcAft>
                <a:spcPts val="0"/>
              </a:spcAft>
              <a:buClr>
                <a:schemeClr val="dk2"/>
              </a:buClr>
              <a:buSzPts val="8600"/>
              <a:buNone/>
              <a:defRPr sz="8600">
                <a:solidFill>
                  <a:schemeClr val="dk2"/>
                </a:solidFill>
              </a:defRPr>
            </a:lvl2pPr>
            <a:lvl3pPr lvl="2" algn="ctr">
              <a:lnSpc>
                <a:spcPct val="100000"/>
              </a:lnSpc>
              <a:spcBef>
                <a:spcPts val="0"/>
              </a:spcBef>
              <a:spcAft>
                <a:spcPts val="0"/>
              </a:spcAft>
              <a:buClr>
                <a:schemeClr val="dk2"/>
              </a:buClr>
              <a:buSzPts val="8600"/>
              <a:buNone/>
              <a:defRPr sz="8600">
                <a:solidFill>
                  <a:schemeClr val="dk2"/>
                </a:solidFill>
              </a:defRPr>
            </a:lvl3pPr>
            <a:lvl4pPr lvl="3" algn="ctr">
              <a:lnSpc>
                <a:spcPct val="100000"/>
              </a:lnSpc>
              <a:spcBef>
                <a:spcPts val="0"/>
              </a:spcBef>
              <a:spcAft>
                <a:spcPts val="0"/>
              </a:spcAft>
              <a:buClr>
                <a:schemeClr val="dk2"/>
              </a:buClr>
              <a:buSzPts val="8600"/>
              <a:buNone/>
              <a:defRPr sz="8600">
                <a:solidFill>
                  <a:schemeClr val="dk2"/>
                </a:solidFill>
              </a:defRPr>
            </a:lvl4pPr>
            <a:lvl5pPr lvl="4" algn="ctr">
              <a:lnSpc>
                <a:spcPct val="100000"/>
              </a:lnSpc>
              <a:spcBef>
                <a:spcPts val="0"/>
              </a:spcBef>
              <a:spcAft>
                <a:spcPts val="0"/>
              </a:spcAft>
              <a:buClr>
                <a:schemeClr val="dk2"/>
              </a:buClr>
              <a:buSzPts val="8600"/>
              <a:buNone/>
              <a:defRPr sz="8600">
                <a:solidFill>
                  <a:schemeClr val="dk2"/>
                </a:solidFill>
              </a:defRPr>
            </a:lvl5pPr>
            <a:lvl6pPr lvl="5" algn="ctr">
              <a:lnSpc>
                <a:spcPct val="100000"/>
              </a:lnSpc>
              <a:spcBef>
                <a:spcPts val="0"/>
              </a:spcBef>
              <a:spcAft>
                <a:spcPts val="0"/>
              </a:spcAft>
              <a:buClr>
                <a:schemeClr val="dk2"/>
              </a:buClr>
              <a:buSzPts val="8600"/>
              <a:buNone/>
              <a:defRPr sz="8600">
                <a:solidFill>
                  <a:schemeClr val="dk2"/>
                </a:solidFill>
              </a:defRPr>
            </a:lvl6pPr>
            <a:lvl7pPr lvl="6" algn="ctr">
              <a:lnSpc>
                <a:spcPct val="100000"/>
              </a:lnSpc>
              <a:spcBef>
                <a:spcPts val="0"/>
              </a:spcBef>
              <a:spcAft>
                <a:spcPts val="0"/>
              </a:spcAft>
              <a:buClr>
                <a:schemeClr val="dk2"/>
              </a:buClr>
              <a:buSzPts val="8600"/>
              <a:buNone/>
              <a:defRPr sz="8600">
                <a:solidFill>
                  <a:schemeClr val="dk2"/>
                </a:solidFill>
              </a:defRPr>
            </a:lvl7pPr>
            <a:lvl8pPr lvl="7" algn="ctr">
              <a:lnSpc>
                <a:spcPct val="100000"/>
              </a:lnSpc>
              <a:spcBef>
                <a:spcPts val="0"/>
              </a:spcBef>
              <a:spcAft>
                <a:spcPts val="0"/>
              </a:spcAft>
              <a:buClr>
                <a:schemeClr val="dk2"/>
              </a:buClr>
              <a:buSzPts val="8600"/>
              <a:buNone/>
              <a:defRPr sz="8600">
                <a:solidFill>
                  <a:schemeClr val="dk2"/>
                </a:solidFill>
              </a:defRPr>
            </a:lvl8pPr>
            <a:lvl9pPr lvl="8" algn="ctr">
              <a:lnSpc>
                <a:spcPct val="100000"/>
              </a:lnSpc>
              <a:spcBef>
                <a:spcPts val="0"/>
              </a:spcBef>
              <a:spcAft>
                <a:spcPts val="0"/>
              </a:spcAft>
              <a:buClr>
                <a:schemeClr val="dk2"/>
              </a:buClr>
              <a:buSzPts val="8600"/>
              <a:buNone/>
              <a:defRPr sz="8600">
                <a:solidFill>
                  <a:schemeClr val="dk2"/>
                </a:solidFill>
              </a:defRPr>
            </a:lvl9pPr>
          </a:lstStyle>
          <a:p>
            <a:r>
              <a:t>xx%</a:t>
            </a:r>
          </a:p>
        </p:txBody>
      </p:sp>
      <p:sp>
        <p:nvSpPr>
          <p:cNvPr id="122" name="Google Shape;122;p12"/>
          <p:cNvSpPr txBox="1"/>
          <p:nvPr>
            <p:ph idx="1" type="body"/>
          </p:nvPr>
        </p:nvSpPr>
        <p:spPr>
          <a:xfrm>
            <a:off x="1385850" y="2863850"/>
            <a:ext cx="6372300" cy="641100"/>
          </a:xfrm>
          <a:prstGeom prst="rect">
            <a:avLst/>
          </a:prstGeom>
          <a:noFill/>
          <a:ln>
            <a:noFill/>
          </a:ln>
        </p:spPr>
        <p:txBody>
          <a:bodyPr anchorCtr="0" anchor="t" bIns="91425" lIns="91425" spcFirstLastPara="1" rIns="91425" wrap="square" tIns="91425">
            <a:noAutofit/>
          </a:bodyPr>
          <a:lstStyle>
            <a:lvl1pPr indent="-311150" lvl="0" marL="457200" algn="ctr">
              <a:lnSpc>
                <a:spcPct val="115000"/>
              </a:lnSpc>
              <a:spcBef>
                <a:spcPts val="0"/>
              </a:spcBef>
              <a:spcAft>
                <a:spcPts val="0"/>
              </a:spcAft>
              <a:buSzPts val="1300"/>
              <a:buChar char="●"/>
              <a:defRPr/>
            </a:lvl1pPr>
            <a:lvl2pPr indent="-298450" lvl="1" marL="914400" algn="ctr">
              <a:lnSpc>
                <a:spcPct val="115000"/>
              </a:lnSpc>
              <a:spcBef>
                <a:spcPts val="1600"/>
              </a:spcBef>
              <a:spcAft>
                <a:spcPts val="0"/>
              </a:spcAft>
              <a:buSzPts val="1100"/>
              <a:buChar char="○"/>
              <a:defRPr/>
            </a:lvl2pPr>
            <a:lvl3pPr indent="-298450" lvl="2" marL="1371600" algn="ctr">
              <a:lnSpc>
                <a:spcPct val="115000"/>
              </a:lnSpc>
              <a:spcBef>
                <a:spcPts val="1600"/>
              </a:spcBef>
              <a:spcAft>
                <a:spcPts val="0"/>
              </a:spcAft>
              <a:buSzPts val="1100"/>
              <a:buChar char="■"/>
              <a:defRPr/>
            </a:lvl3pPr>
            <a:lvl4pPr indent="-298450" lvl="3" marL="1828800" algn="ctr">
              <a:lnSpc>
                <a:spcPct val="115000"/>
              </a:lnSpc>
              <a:spcBef>
                <a:spcPts val="1600"/>
              </a:spcBef>
              <a:spcAft>
                <a:spcPts val="0"/>
              </a:spcAft>
              <a:buSzPts val="1100"/>
              <a:buChar char="●"/>
              <a:defRPr/>
            </a:lvl4pPr>
            <a:lvl5pPr indent="-298450" lvl="4" marL="2286000" algn="ctr">
              <a:lnSpc>
                <a:spcPct val="115000"/>
              </a:lnSpc>
              <a:spcBef>
                <a:spcPts val="1600"/>
              </a:spcBef>
              <a:spcAft>
                <a:spcPts val="0"/>
              </a:spcAft>
              <a:buSzPts val="1100"/>
              <a:buChar char="○"/>
              <a:defRPr/>
            </a:lvl5pPr>
            <a:lvl6pPr indent="-298450" lvl="5" marL="2743200" algn="ctr">
              <a:lnSpc>
                <a:spcPct val="115000"/>
              </a:lnSpc>
              <a:spcBef>
                <a:spcPts val="1600"/>
              </a:spcBef>
              <a:spcAft>
                <a:spcPts val="0"/>
              </a:spcAft>
              <a:buSzPts val="1100"/>
              <a:buChar char="■"/>
              <a:defRPr/>
            </a:lvl6pPr>
            <a:lvl7pPr indent="-298450" lvl="6" marL="3200400" algn="ctr">
              <a:lnSpc>
                <a:spcPct val="115000"/>
              </a:lnSpc>
              <a:spcBef>
                <a:spcPts val="1600"/>
              </a:spcBef>
              <a:spcAft>
                <a:spcPts val="0"/>
              </a:spcAft>
              <a:buSzPts val="1100"/>
              <a:buChar char="●"/>
              <a:defRPr/>
            </a:lvl7pPr>
            <a:lvl8pPr indent="-298450" lvl="7" marL="3657600" algn="ctr">
              <a:lnSpc>
                <a:spcPct val="115000"/>
              </a:lnSpc>
              <a:spcBef>
                <a:spcPts val="1600"/>
              </a:spcBef>
              <a:spcAft>
                <a:spcPts val="0"/>
              </a:spcAft>
              <a:buSzPts val="1100"/>
              <a:buChar char="○"/>
              <a:defRPr/>
            </a:lvl8pPr>
            <a:lvl9pPr indent="-298450" lvl="8" marL="4114800" algn="ctr">
              <a:lnSpc>
                <a:spcPct val="115000"/>
              </a:lnSpc>
              <a:spcBef>
                <a:spcPts val="1600"/>
              </a:spcBef>
              <a:spcAft>
                <a:spcPts val="1600"/>
              </a:spcAft>
              <a:buSzPts val="1100"/>
              <a:buChar char="■"/>
              <a:defRPr/>
            </a:lvl9pPr>
          </a:lstStyle>
          <a:p/>
        </p:txBody>
      </p:sp>
      <p:sp>
        <p:nvSpPr>
          <p:cNvPr id="123" name="Google Shape;123;p12"/>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1" showMasterSp="0">
  <p:cSld name="SECTION_HEADER_1">
    <p:spTree>
      <p:nvGrpSpPr>
        <p:cNvPr id="124" name="Shape 124"/>
        <p:cNvGrpSpPr/>
        <p:nvPr/>
      </p:nvGrpSpPr>
      <p:grpSpPr>
        <a:xfrm>
          <a:off x="0" y="0"/>
          <a:ext cx="0" cy="0"/>
          <a:chOff x="0" y="0"/>
          <a:chExt cx="0" cy="0"/>
        </a:xfrm>
      </p:grpSpPr>
      <p:pic>
        <p:nvPicPr>
          <p:cNvPr descr="OBJETO DE ESTUDIO DE LA LÓGICA" id="125" name="Google Shape;125;p13"/>
          <p:cNvPicPr preferRelativeResize="0"/>
          <p:nvPr/>
        </p:nvPicPr>
        <p:blipFill rotWithShape="1">
          <a:blip r:embed="rId2">
            <a:alphaModFix/>
          </a:blip>
          <a:srcRect b="0" l="0" r="0" t="0"/>
          <a:stretch/>
        </p:blipFill>
        <p:spPr>
          <a:xfrm>
            <a:off x="0" y="24493"/>
            <a:ext cx="9144000" cy="5143502"/>
          </a:xfrm>
          <a:prstGeom prst="rect">
            <a:avLst/>
          </a:prstGeom>
          <a:noFill/>
          <a:ln>
            <a:noFill/>
          </a:ln>
          <a:effectLst>
            <a:outerShdw blurRad="50800" rotWithShape="0" algn="ctr" dir="5400000" dist="50800">
              <a:srgbClr val="000000">
                <a:alpha val="0"/>
              </a:srgbClr>
            </a:outerShdw>
          </a:effectLst>
        </p:spPr>
      </p:pic>
      <p:sp>
        <p:nvSpPr>
          <p:cNvPr id="126" name="Google Shape;126;p13"/>
          <p:cNvSpPr/>
          <p:nvPr/>
        </p:nvSpPr>
        <p:spPr>
          <a:xfrm>
            <a:off x="2381" y="4800600"/>
            <a:ext cx="9141600" cy="342900"/>
          </a:xfrm>
          <a:prstGeom prst="rect">
            <a:avLst/>
          </a:prstGeom>
          <a:solidFill>
            <a:schemeClr val="accent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 name="Google Shape;127;p13"/>
          <p:cNvSpPr/>
          <p:nvPr/>
        </p:nvSpPr>
        <p:spPr>
          <a:xfrm>
            <a:off x="11" y="4750737"/>
            <a:ext cx="9141600" cy="48000"/>
          </a:xfrm>
          <a:prstGeom prst="rect">
            <a:avLst/>
          </a:prstGeom>
          <a:solidFill>
            <a:schemeClr val="accent1"/>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 name="Google Shape;128;p13"/>
          <p:cNvSpPr txBox="1"/>
          <p:nvPr>
            <p:ph type="title"/>
          </p:nvPr>
        </p:nvSpPr>
        <p:spPr>
          <a:xfrm>
            <a:off x="822960" y="569214"/>
            <a:ext cx="7543800" cy="2674500"/>
          </a:xfrm>
          <a:prstGeom prst="rect">
            <a:avLst/>
          </a:prstGeom>
          <a:noFill/>
          <a:ln>
            <a:noFill/>
          </a:ln>
        </p:spPr>
        <p:txBody>
          <a:bodyPr anchorCtr="0" anchor="b" bIns="34275" lIns="68575" spcFirstLastPara="1" rIns="68575" wrap="square" tIns="34275">
            <a:noAutofit/>
          </a:bodyPr>
          <a:lstStyle>
            <a:lvl1pPr lvl="0" algn="l">
              <a:lnSpc>
                <a:spcPct val="85000"/>
              </a:lnSpc>
              <a:spcBef>
                <a:spcPts val="0"/>
              </a:spcBef>
              <a:spcAft>
                <a:spcPts val="0"/>
              </a:spcAft>
              <a:buClr>
                <a:srgbClr val="262626"/>
              </a:buClr>
              <a:buSzPts val="6000"/>
              <a:buFont typeface="Calibri"/>
              <a:buNone/>
              <a:defRPr b="0" sz="6000">
                <a:solidFill>
                  <a:srgbClr val="262626"/>
                </a:solidFill>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29" name="Google Shape;129;p13"/>
          <p:cNvSpPr txBox="1"/>
          <p:nvPr>
            <p:ph idx="1" type="body"/>
          </p:nvPr>
        </p:nvSpPr>
        <p:spPr>
          <a:xfrm>
            <a:off x="822960" y="3339846"/>
            <a:ext cx="7543800" cy="857400"/>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900"/>
              </a:spcBef>
              <a:spcAft>
                <a:spcPts val="0"/>
              </a:spcAft>
              <a:buSzPts val="1800"/>
              <a:buNone/>
              <a:defRPr sz="1800" cap="none">
                <a:solidFill>
                  <a:schemeClr val="dk2"/>
                </a:solidFill>
                <a:latin typeface="Calibri"/>
                <a:ea typeface="Calibri"/>
                <a:cs typeface="Calibri"/>
                <a:sym typeface="Calibri"/>
              </a:defRPr>
            </a:lvl1pPr>
            <a:lvl2pPr indent="-228600" lvl="1" marL="914400" algn="l">
              <a:lnSpc>
                <a:spcPct val="90000"/>
              </a:lnSpc>
              <a:spcBef>
                <a:spcPts val="200"/>
              </a:spcBef>
              <a:spcAft>
                <a:spcPts val="0"/>
              </a:spcAft>
              <a:buSzPts val="1400"/>
              <a:buNone/>
              <a:defRPr sz="1400">
                <a:solidFill>
                  <a:srgbClr val="888888"/>
                </a:solidFill>
              </a:defRPr>
            </a:lvl2pPr>
            <a:lvl3pPr indent="-228600" lvl="2" marL="1371600" algn="l">
              <a:lnSpc>
                <a:spcPct val="90000"/>
              </a:lnSpc>
              <a:spcBef>
                <a:spcPts val="300"/>
              </a:spcBef>
              <a:spcAft>
                <a:spcPts val="0"/>
              </a:spcAft>
              <a:buSzPts val="1200"/>
              <a:buNone/>
              <a:defRPr sz="1200">
                <a:solidFill>
                  <a:srgbClr val="888888"/>
                </a:solidFill>
              </a:defRPr>
            </a:lvl3pPr>
            <a:lvl4pPr indent="-228600" lvl="3" marL="1828800" algn="l">
              <a:lnSpc>
                <a:spcPct val="90000"/>
              </a:lnSpc>
              <a:spcBef>
                <a:spcPts val="300"/>
              </a:spcBef>
              <a:spcAft>
                <a:spcPts val="0"/>
              </a:spcAft>
              <a:buSzPts val="1100"/>
              <a:buNone/>
              <a:defRPr sz="1100">
                <a:solidFill>
                  <a:srgbClr val="888888"/>
                </a:solidFill>
              </a:defRPr>
            </a:lvl4pPr>
            <a:lvl5pPr indent="-228600" lvl="4" marL="2286000" algn="l">
              <a:lnSpc>
                <a:spcPct val="90000"/>
              </a:lnSpc>
              <a:spcBef>
                <a:spcPts val="300"/>
              </a:spcBef>
              <a:spcAft>
                <a:spcPts val="0"/>
              </a:spcAft>
              <a:buSzPts val="1100"/>
              <a:buNone/>
              <a:defRPr sz="1100">
                <a:solidFill>
                  <a:srgbClr val="888888"/>
                </a:solidFill>
              </a:defRPr>
            </a:lvl5pPr>
            <a:lvl6pPr indent="-228600" lvl="5" marL="2743200" algn="l">
              <a:lnSpc>
                <a:spcPct val="90000"/>
              </a:lnSpc>
              <a:spcBef>
                <a:spcPts val="300"/>
              </a:spcBef>
              <a:spcAft>
                <a:spcPts val="0"/>
              </a:spcAft>
              <a:buSzPts val="1100"/>
              <a:buNone/>
              <a:defRPr sz="1100">
                <a:solidFill>
                  <a:srgbClr val="888888"/>
                </a:solidFill>
              </a:defRPr>
            </a:lvl6pPr>
            <a:lvl7pPr indent="-228600" lvl="6" marL="3200400" algn="l">
              <a:lnSpc>
                <a:spcPct val="90000"/>
              </a:lnSpc>
              <a:spcBef>
                <a:spcPts val="300"/>
              </a:spcBef>
              <a:spcAft>
                <a:spcPts val="0"/>
              </a:spcAft>
              <a:buSzPts val="1100"/>
              <a:buNone/>
              <a:defRPr sz="1100">
                <a:solidFill>
                  <a:srgbClr val="888888"/>
                </a:solidFill>
              </a:defRPr>
            </a:lvl7pPr>
            <a:lvl8pPr indent="-228600" lvl="7" marL="3657600" algn="l">
              <a:lnSpc>
                <a:spcPct val="90000"/>
              </a:lnSpc>
              <a:spcBef>
                <a:spcPts val="300"/>
              </a:spcBef>
              <a:spcAft>
                <a:spcPts val="0"/>
              </a:spcAft>
              <a:buSzPts val="1100"/>
              <a:buNone/>
              <a:defRPr sz="1100">
                <a:solidFill>
                  <a:srgbClr val="888888"/>
                </a:solidFill>
              </a:defRPr>
            </a:lvl8pPr>
            <a:lvl9pPr indent="-228600" lvl="8" marL="4114800" algn="l">
              <a:lnSpc>
                <a:spcPct val="90000"/>
              </a:lnSpc>
              <a:spcBef>
                <a:spcPts val="300"/>
              </a:spcBef>
              <a:spcAft>
                <a:spcPts val="300"/>
              </a:spcAft>
              <a:buSzPts val="1100"/>
              <a:buNone/>
              <a:defRPr sz="1100">
                <a:solidFill>
                  <a:srgbClr val="888888"/>
                </a:solidFill>
              </a:defRPr>
            </a:lvl9pPr>
          </a:lstStyle>
          <a:p/>
        </p:txBody>
      </p:sp>
      <p:sp>
        <p:nvSpPr>
          <p:cNvPr id="130" name="Google Shape;130;p13"/>
          <p:cNvSpPr txBox="1"/>
          <p:nvPr>
            <p:ph idx="10" type="dt"/>
          </p:nvPr>
        </p:nvSpPr>
        <p:spPr>
          <a:xfrm>
            <a:off x="822960" y="4844839"/>
            <a:ext cx="1854300" cy="273900"/>
          </a:xfrm>
          <a:prstGeom prst="rect">
            <a:avLst/>
          </a:prstGeom>
          <a:noFill/>
          <a:ln>
            <a:noFill/>
          </a:ln>
        </p:spPr>
        <p:txBody>
          <a:bodyPr anchorCtr="0" anchor="ctr" bIns="34275" lIns="68575" spcFirstLastPara="1" rIns="68575" wrap="square" tIns="34275">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31" name="Google Shape;131;p13"/>
          <p:cNvSpPr txBox="1"/>
          <p:nvPr>
            <p:ph idx="11" type="ftr"/>
          </p:nvPr>
        </p:nvSpPr>
        <p:spPr>
          <a:xfrm>
            <a:off x="2764639" y="4844839"/>
            <a:ext cx="3617100" cy="273900"/>
          </a:xfrm>
          <a:prstGeom prst="rect">
            <a:avLst/>
          </a:prstGeom>
          <a:noFill/>
          <a:ln>
            <a:noFill/>
          </a:ln>
        </p:spPr>
        <p:txBody>
          <a:bodyPr anchorCtr="0" anchor="ctr" bIns="34275" lIns="68575" spcFirstLastPara="1" rIns="68575" wrap="square" tIns="34275">
            <a:noAutofit/>
          </a:bodyPr>
          <a:lstStyle>
            <a:lvl1pPr lv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32" name="Google Shape;132;p13"/>
          <p:cNvSpPr txBox="1"/>
          <p:nvPr>
            <p:ph idx="12" type="sldNum"/>
          </p:nvPr>
        </p:nvSpPr>
        <p:spPr>
          <a:xfrm>
            <a:off x="7425343" y="4844839"/>
            <a:ext cx="9840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FFFFFF"/>
              </a:buClr>
              <a:buSzPts val="800"/>
              <a:buFont typeface="Calibri"/>
              <a:buNone/>
              <a:defRPr b="0" i="0" sz="800" u="none" cap="none" strike="noStrike">
                <a:solidFill>
                  <a:srgbClr val="FFFFFF"/>
                </a:solidFill>
                <a:latin typeface="Calibri"/>
                <a:ea typeface="Calibri"/>
                <a:cs typeface="Calibri"/>
                <a:sym typeface="Calibri"/>
              </a:defRPr>
            </a:lvl1pPr>
            <a:lvl2pPr indent="0" lvl="1" marL="0" marR="0" algn="r">
              <a:lnSpc>
                <a:spcPct val="100000"/>
              </a:lnSpc>
              <a:spcBef>
                <a:spcPts val="0"/>
              </a:spcBef>
              <a:spcAft>
                <a:spcPts val="0"/>
              </a:spcAft>
              <a:buClr>
                <a:srgbClr val="FFFFFF"/>
              </a:buClr>
              <a:buSzPts val="800"/>
              <a:buFont typeface="Calibri"/>
              <a:buNone/>
              <a:defRPr b="0" i="0" sz="800" u="none" cap="none" strike="noStrike">
                <a:solidFill>
                  <a:srgbClr val="FFFFFF"/>
                </a:solidFill>
                <a:latin typeface="Calibri"/>
                <a:ea typeface="Calibri"/>
                <a:cs typeface="Calibri"/>
                <a:sym typeface="Calibri"/>
              </a:defRPr>
            </a:lvl2pPr>
            <a:lvl3pPr indent="0" lvl="2" marL="0" marR="0" algn="r">
              <a:lnSpc>
                <a:spcPct val="100000"/>
              </a:lnSpc>
              <a:spcBef>
                <a:spcPts val="0"/>
              </a:spcBef>
              <a:spcAft>
                <a:spcPts val="0"/>
              </a:spcAft>
              <a:buClr>
                <a:srgbClr val="FFFFFF"/>
              </a:buClr>
              <a:buSzPts val="800"/>
              <a:buFont typeface="Calibri"/>
              <a:buNone/>
              <a:defRPr b="0" i="0" sz="800" u="none" cap="none" strike="noStrike">
                <a:solidFill>
                  <a:srgbClr val="FFFFFF"/>
                </a:solidFill>
                <a:latin typeface="Calibri"/>
                <a:ea typeface="Calibri"/>
                <a:cs typeface="Calibri"/>
                <a:sym typeface="Calibri"/>
              </a:defRPr>
            </a:lvl3pPr>
            <a:lvl4pPr indent="0" lvl="3" marL="0" marR="0" algn="r">
              <a:lnSpc>
                <a:spcPct val="100000"/>
              </a:lnSpc>
              <a:spcBef>
                <a:spcPts val="0"/>
              </a:spcBef>
              <a:spcAft>
                <a:spcPts val="0"/>
              </a:spcAft>
              <a:buClr>
                <a:srgbClr val="FFFFFF"/>
              </a:buClr>
              <a:buSzPts val="800"/>
              <a:buFont typeface="Calibri"/>
              <a:buNone/>
              <a:defRPr b="0" i="0" sz="800" u="none" cap="none" strike="noStrike">
                <a:solidFill>
                  <a:srgbClr val="FFFFFF"/>
                </a:solidFill>
                <a:latin typeface="Calibri"/>
                <a:ea typeface="Calibri"/>
                <a:cs typeface="Calibri"/>
                <a:sym typeface="Calibri"/>
              </a:defRPr>
            </a:lvl4pPr>
            <a:lvl5pPr indent="0" lvl="4" marL="0" marR="0" algn="r">
              <a:lnSpc>
                <a:spcPct val="100000"/>
              </a:lnSpc>
              <a:spcBef>
                <a:spcPts val="0"/>
              </a:spcBef>
              <a:spcAft>
                <a:spcPts val="0"/>
              </a:spcAft>
              <a:buClr>
                <a:srgbClr val="FFFFFF"/>
              </a:buClr>
              <a:buSzPts val="800"/>
              <a:buFont typeface="Calibri"/>
              <a:buNone/>
              <a:defRPr b="0" i="0" sz="800" u="none" cap="none" strike="noStrike">
                <a:solidFill>
                  <a:srgbClr val="FFFFFF"/>
                </a:solidFill>
                <a:latin typeface="Calibri"/>
                <a:ea typeface="Calibri"/>
                <a:cs typeface="Calibri"/>
                <a:sym typeface="Calibri"/>
              </a:defRPr>
            </a:lvl5pPr>
            <a:lvl6pPr indent="0" lvl="5" marL="0" marR="0" algn="r">
              <a:lnSpc>
                <a:spcPct val="100000"/>
              </a:lnSpc>
              <a:spcBef>
                <a:spcPts val="0"/>
              </a:spcBef>
              <a:spcAft>
                <a:spcPts val="0"/>
              </a:spcAft>
              <a:buClr>
                <a:srgbClr val="FFFFFF"/>
              </a:buClr>
              <a:buSzPts val="800"/>
              <a:buFont typeface="Calibri"/>
              <a:buNone/>
              <a:defRPr b="0" i="0" sz="800" u="none" cap="none" strike="noStrike">
                <a:solidFill>
                  <a:srgbClr val="FFFFFF"/>
                </a:solidFill>
                <a:latin typeface="Calibri"/>
                <a:ea typeface="Calibri"/>
                <a:cs typeface="Calibri"/>
                <a:sym typeface="Calibri"/>
              </a:defRPr>
            </a:lvl6pPr>
            <a:lvl7pPr indent="0" lvl="6" marL="0" marR="0" algn="r">
              <a:lnSpc>
                <a:spcPct val="100000"/>
              </a:lnSpc>
              <a:spcBef>
                <a:spcPts val="0"/>
              </a:spcBef>
              <a:spcAft>
                <a:spcPts val="0"/>
              </a:spcAft>
              <a:buClr>
                <a:srgbClr val="FFFFFF"/>
              </a:buClr>
              <a:buSzPts val="800"/>
              <a:buFont typeface="Calibri"/>
              <a:buNone/>
              <a:defRPr b="0" i="0" sz="800" u="none" cap="none" strike="noStrike">
                <a:solidFill>
                  <a:srgbClr val="FFFFFF"/>
                </a:solidFill>
                <a:latin typeface="Calibri"/>
                <a:ea typeface="Calibri"/>
                <a:cs typeface="Calibri"/>
                <a:sym typeface="Calibri"/>
              </a:defRPr>
            </a:lvl7pPr>
            <a:lvl8pPr indent="0" lvl="7" marL="0" marR="0" algn="r">
              <a:lnSpc>
                <a:spcPct val="100000"/>
              </a:lnSpc>
              <a:spcBef>
                <a:spcPts val="0"/>
              </a:spcBef>
              <a:spcAft>
                <a:spcPts val="0"/>
              </a:spcAft>
              <a:buClr>
                <a:srgbClr val="FFFFFF"/>
              </a:buClr>
              <a:buSzPts val="800"/>
              <a:buFont typeface="Calibri"/>
              <a:buNone/>
              <a:defRPr b="0" i="0" sz="800" u="none" cap="none" strike="noStrike">
                <a:solidFill>
                  <a:srgbClr val="FFFFFF"/>
                </a:solidFill>
                <a:latin typeface="Calibri"/>
                <a:ea typeface="Calibri"/>
                <a:cs typeface="Calibri"/>
                <a:sym typeface="Calibri"/>
              </a:defRPr>
            </a:lvl8pPr>
            <a:lvl9pPr indent="0" lvl="8" marL="0" marR="0" algn="r">
              <a:lnSpc>
                <a:spcPct val="100000"/>
              </a:lnSpc>
              <a:spcBef>
                <a:spcPts val="0"/>
              </a:spcBef>
              <a:spcAft>
                <a:spcPts val="0"/>
              </a:spcAft>
              <a:buClr>
                <a:srgbClr val="FFFFFF"/>
              </a:buClr>
              <a:buSzPts val="800"/>
              <a:buFont typeface="Calibri"/>
              <a:buNone/>
              <a:defRPr b="0" i="0" sz="800" u="none" cap="none" strike="noStrike">
                <a:solidFill>
                  <a:srgbClr val="FFFF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
              <a:t>‹#›</a:t>
            </a:fld>
            <a:endParaRPr/>
          </a:p>
        </p:txBody>
      </p:sp>
      <p:cxnSp>
        <p:nvCxnSpPr>
          <p:cNvPr id="133" name="Google Shape;133;p13"/>
          <p:cNvCxnSpPr/>
          <p:nvPr/>
        </p:nvCxnSpPr>
        <p:spPr>
          <a:xfrm>
            <a:off x="905744" y="3257550"/>
            <a:ext cx="7406400" cy="0"/>
          </a:xfrm>
          <a:prstGeom prst="straightConnector1">
            <a:avLst/>
          </a:prstGeom>
          <a:noFill/>
          <a:ln cap="flat" cmpd="sng" w="9525">
            <a:solidFill>
              <a:srgbClr val="7F7F7F"/>
            </a:solidFill>
            <a:prstDash val="solid"/>
            <a:round/>
            <a:headEnd len="sm" w="sm" type="none"/>
            <a:tailEnd len="sm" w="sm" type="none"/>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showMasterSp="0" type="obj">
  <p:cSld name="OBJECT">
    <p:spTree>
      <p:nvGrpSpPr>
        <p:cNvPr id="134" name="Shape 134"/>
        <p:cNvGrpSpPr/>
        <p:nvPr/>
      </p:nvGrpSpPr>
      <p:grpSpPr>
        <a:xfrm>
          <a:off x="0" y="0"/>
          <a:ext cx="0" cy="0"/>
          <a:chOff x="0" y="0"/>
          <a:chExt cx="0" cy="0"/>
        </a:xfrm>
      </p:grpSpPr>
      <p:sp>
        <p:nvSpPr>
          <p:cNvPr id="135" name="Google Shape;135;p14"/>
          <p:cNvSpPr txBox="1"/>
          <p:nvPr>
            <p:ph type="title"/>
          </p:nvPr>
        </p:nvSpPr>
        <p:spPr>
          <a:xfrm>
            <a:off x="822960" y="214952"/>
            <a:ext cx="7543800" cy="1088100"/>
          </a:xfrm>
          <a:prstGeom prst="rect">
            <a:avLst/>
          </a:prstGeom>
          <a:noFill/>
          <a:ln>
            <a:noFill/>
          </a:ln>
        </p:spPr>
        <p:txBody>
          <a:bodyPr anchorCtr="0" anchor="b" bIns="34275" lIns="68575" spcFirstLastPara="1" rIns="68575" wrap="square" tIns="34275">
            <a:noAutofit/>
          </a:bodyPr>
          <a:lstStyle>
            <a:lvl1pPr lvl="0" algn="l">
              <a:lnSpc>
                <a:spcPct val="85000"/>
              </a:lnSpc>
              <a:spcBef>
                <a:spcPts val="0"/>
              </a:spcBef>
              <a:spcAft>
                <a:spcPts val="0"/>
              </a:spcAft>
              <a:buClr>
                <a:srgbClr val="3F3F3F"/>
              </a:buClr>
              <a:buSzPts val="3600"/>
              <a:buFont typeface="Calibri"/>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36" name="Google Shape;136;p14"/>
          <p:cNvSpPr txBox="1"/>
          <p:nvPr>
            <p:ph idx="1" type="body"/>
          </p:nvPr>
        </p:nvSpPr>
        <p:spPr>
          <a:xfrm>
            <a:off x="822960" y="1384300"/>
            <a:ext cx="7543800" cy="3017400"/>
          </a:xfrm>
          <a:prstGeom prst="rect">
            <a:avLst/>
          </a:prstGeom>
          <a:noFill/>
          <a:ln>
            <a:noFill/>
          </a:ln>
        </p:spPr>
        <p:txBody>
          <a:bodyPr anchorCtr="0" anchor="t" bIns="34275" lIns="0" spcFirstLastPara="1" rIns="0" wrap="square" tIns="34275">
            <a:noAutofit/>
          </a:bodyPr>
          <a:lstStyle>
            <a:lvl1pPr indent="-317500" lvl="0" marL="457200" algn="l">
              <a:lnSpc>
                <a:spcPct val="90000"/>
              </a:lnSpc>
              <a:spcBef>
                <a:spcPts val="900"/>
              </a:spcBef>
              <a:spcAft>
                <a:spcPts val="0"/>
              </a:spcAft>
              <a:buSzPts val="1400"/>
              <a:buChar char="●"/>
              <a:defRPr/>
            </a:lvl1pPr>
            <a:lvl2pPr indent="-317500" lvl="1" marL="914400" algn="l">
              <a:lnSpc>
                <a:spcPct val="90000"/>
              </a:lnSpc>
              <a:spcBef>
                <a:spcPts val="200"/>
              </a:spcBef>
              <a:spcAft>
                <a:spcPts val="0"/>
              </a:spcAft>
              <a:buSzPts val="1400"/>
              <a:buChar char="○"/>
              <a:defRPr/>
            </a:lvl2pPr>
            <a:lvl3pPr indent="-317500" lvl="2" marL="1371600" algn="l">
              <a:lnSpc>
                <a:spcPct val="90000"/>
              </a:lnSpc>
              <a:spcBef>
                <a:spcPts val="300"/>
              </a:spcBef>
              <a:spcAft>
                <a:spcPts val="0"/>
              </a:spcAft>
              <a:buSzPts val="1400"/>
              <a:buChar char="■"/>
              <a:defRPr/>
            </a:lvl3pPr>
            <a:lvl4pPr indent="-317500" lvl="3" marL="1828800" algn="l">
              <a:lnSpc>
                <a:spcPct val="90000"/>
              </a:lnSpc>
              <a:spcBef>
                <a:spcPts val="300"/>
              </a:spcBef>
              <a:spcAft>
                <a:spcPts val="0"/>
              </a:spcAft>
              <a:buSzPts val="1400"/>
              <a:buChar char="●"/>
              <a:defRPr/>
            </a:lvl4pPr>
            <a:lvl5pPr indent="-317500" lvl="4" marL="2286000" algn="l">
              <a:lnSpc>
                <a:spcPct val="90000"/>
              </a:lnSpc>
              <a:spcBef>
                <a:spcPts val="300"/>
              </a:spcBef>
              <a:spcAft>
                <a:spcPts val="0"/>
              </a:spcAft>
              <a:buSzPts val="1400"/>
              <a:buChar char="○"/>
              <a:defRPr/>
            </a:lvl5pPr>
            <a:lvl6pPr indent="-317500" lvl="5" marL="2743200" algn="l">
              <a:lnSpc>
                <a:spcPct val="90000"/>
              </a:lnSpc>
              <a:spcBef>
                <a:spcPts val="300"/>
              </a:spcBef>
              <a:spcAft>
                <a:spcPts val="0"/>
              </a:spcAft>
              <a:buSzPts val="1400"/>
              <a:buChar char="■"/>
              <a:defRPr/>
            </a:lvl6pPr>
            <a:lvl7pPr indent="-317500" lvl="6" marL="3200400" algn="l">
              <a:lnSpc>
                <a:spcPct val="90000"/>
              </a:lnSpc>
              <a:spcBef>
                <a:spcPts val="300"/>
              </a:spcBef>
              <a:spcAft>
                <a:spcPts val="0"/>
              </a:spcAft>
              <a:buSzPts val="1400"/>
              <a:buChar char="●"/>
              <a:defRPr/>
            </a:lvl7pPr>
            <a:lvl8pPr indent="-317500" lvl="7" marL="3657600" algn="l">
              <a:lnSpc>
                <a:spcPct val="90000"/>
              </a:lnSpc>
              <a:spcBef>
                <a:spcPts val="300"/>
              </a:spcBef>
              <a:spcAft>
                <a:spcPts val="0"/>
              </a:spcAft>
              <a:buSzPts val="1400"/>
              <a:buChar char="○"/>
              <a:defRPr/>
            </a:lvl8pPr>
            <a:lvl9pPr indent="-317500" lvl="8" marL="4114800" algn="l">
              <a:lnSpc>
                <a:spcPct val="90000"/>
              </a:lnSpc>
              <a:spcBef>
                <a:spcPts val="300"/>
              </a:spcBef>
              <a:spcAft>
                <a:spcPts val="300"/>
              </a:spcAft>
              <a:buSzPts val="1400"/>
              <a:buChar char="■"/>
              <a:defRPr/>
            </a:lvl9pPr>
          </a:lstStyle>
          <a:p/>
        </p:txBody>
      </p:sp>
      <p:sp>
        <p:nvSpPr>
          <p:cNvPr id="137" name="Google Shape;137;p14"/>
          <p:cNvSpPr txBox="1"/>
          <p:nvPr>
            <p:ph idx="10" type="dt"/>
          </p:nvPr>
        </p:nvSpPr>
        <p:spPr>
          <a:xfrm>
            <a:off x="822960" y="4844839"/>
            <a:ext cx="1854300" cy="273900"/>
          </a:xfrm>
          <a:prstGeom prst="rect">
            <a:avLst/>
          </a:prstGeom>
          <a:noFill/>
          <a:ln>
            <a:noFill/>
          </a:ln>
        </p:spPr>
        <p:txBody>
          <a:bodyPr anchorCtr="0" anchor="ctr" bIns="34275" lIns="68575" spcFirstLastPara="1" rIns="68575" wrap="square" tIns="34275">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38" name="Google Shape;138;p14"/>
          <p:cNvSpPr txBox="1"/>
          <p:nvPr>
            <p:ph idx="11" type="ftr"/>
          </p:nvPr>
        </p:nvSpPr>
        <p:spPr>
          <a:xfrm>
            <a:off x="2764639" y="4844839"/>
            <a:ext cx="3617100" cy="273900"/>
          </a:xfrm>
          <a:prstGeom prst="rect">
            <a:avLst/>
          </a:prstGeom>
          <a:noFill/>
          <a:ln>
            <a:noFill/>
          </a:ln>
        </p:spPr>
        <p:txBody>
          <a:bodyPr anchorCtr="0" anchor="ctr" bIns="34275" lIns="68575" spcFirstLastPara="1" rIns="68575" wrap="square" tIns="34275">
            <a:noAutofit/>
          </a:bodyPr>
          <a:lstStyle>
            <a:lvl1pPr lv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39" name="Google Shape;139;p14"/>
          <p:cNvSpPr txBox="1"/>
          <p:nvPr>
            <p:ph idx="12" type="sldNum"/>
          </p:nvPr>
        </p:nvSpPr>
        <p:spPr>
          <a:xfrm>
            <a:off x="7425343" y="4844839"/>
            <a:ext cx="9840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FFFFFF"/>
              </a:buClr>
              <a:buSzPts val="800"/>
              <a:buFont typeface="Calibri"/>
              <a:buNone/>
              <a:defRPr b="0" i="0" sz="800" u="none" cap="none" strike="noStrike">
                <a:solidFill>
                  <a:srgbClr val="FFFFFF"/>
                </a:solidFill>
                <a:latin typeface="Calibri"/>
                <a:ea typeface="Calibri"/>
                <a:cs typeface="Calibri"/>
                <a:sym typeface="Calibri"/>
              </a:defRPr>
            </a:lvl1pPr>
            <a:lvl2pPr indent="0" lvl="1" marL="0" marR="0" algn="r">
              <a:lnSpc>
                <a:spcPct val="100000"/>
              </a:lnSpc>
              <a:spcBef>
                <a:spcPts val="0"/>
              </a:spcBef>
              <a:spcAft>
                <a:spcPts val="0"/>
              </a:spcAft>
              <a:buClr>
                <a:srgbClr val="FFFFFF"/>
              </a:buClr>
              <a:buSzPts val="800"/>
              <a:buFont typeface="Calibri"/>
              <a:buNone/>
              <a:defRPr b="0" i="0" sz="800" u="none" cap="none" strike="noStrike">
                <a:solidFill>
                  <a:srgbClr val="FFFFFF"/>
                </a:solidFill>
                <a:latin typeface="Calibri"/>
                <a:ea typeface="Calibri"/>
                <a:cs typeface="Calibri"/>
                <a:sym typeface="Calibri"/>
              </a:defRPr>
            </a:lvl2pPr>
            <a:lvl3pPr indent="0" lvl="2" marL="0" marR="0" algn="r">
              <a:lnSpc>
                <a:spcPct val="100000"/>
              </a:lnSpc>
              <a:spcBef>
                <a:spcPts val="0"/>
              </a:spcBef>
              <a:spcAft>
                <a:spcPts val="0"/>
              </a:spcAft>
              <a:buClr>
                <a:srgbClr val="FFFFFF"/>
              </a:buClr>
              <a:buSzPts val="800"/>
              <a:buFont typeface="Calibri"/>
              <a:buNone/>
              <a:defRPr b="0" i="0" sz="800" u="none" cap="none" strike="noStrike">
                <a:solidFill>
                  <a:srgbClr val="FFFFFF"/>
                </a:solidFill>
                <a:latin typeface="Calibri"/>
                <a:ea typeface="Calibri"/>
                <a:cs typeface="Calibri"/>
                <a:sym typeface="Calibri"/>
              </a:defRPr>
            </a:lvl3pPr>
            <a:lvl4pPr indent="0" lvl="3" marL="0" marR="0" algn="r">
              <a:lnSpc>
                <a:spcPct val="100000"/>
              </a:lnSpc>
              <a:spcBef>
                <a:spcPts val="0"/>
              </a:spcBef>
              <a:spcAft>
                <a:spcPts val="0"/>
              </a:spcAft>
              <a:buClr>
                <a:srgbClr val="FFFFFF"/>
              </a:buClr>
              <a:buSzPts val="800"/>
              <a:buFont typeface="Calibri"/>
              <a:buNone/>
              <a:defRPr b="0" i="0" sz="800" u="none" cap="none" strike="noStrike">
                <a:solidFill>
                  <a:srgbClr val="FFFFFF"/>
                </a:solidFill>
                <a:latin typeface="Calibri"/>
                <a:ea typeface="Calibri"/>
                <a:cs typeface="Calibri"/>
                <a:sym typeface="Calibri"/>
              </a:defRPr>
            </a:lvl4pPr>
            <a:lvl5pPr indent="0" lvl="4" marL="0" marR="0" algn="r">
              <a:lnSpc>
                <a:spcPct val="100000"/>
              </a:lnSpc>
              <a:spcBef>
                <a:spcPts val="0"/>
              </a:spcBef>
              <a:spcAft>
                <a:spcPts val="0"/>
              </a:spcAft>
              <a:buClr>
                <a:srgbClr val="FFFFFF"/>
              </a:buClr>
              <a:buSzPts val="800"/>
              <a:buFont typeface="Calibri"/>
              <a:buNone/>
              <a:defRPr b="0" i="0" sz="800" u="none" cap="none" strike="noStrike">
                <a:solidFill>
                  <a:srgbClr val="FFFFFF"/>
                </a:solidFill>
                <a:latin typeface="Calibri"/>
                <a:ea typeface="Calibri"/>
                <a:cs typeface="Calibri"/>
                <a:sym typeface="Calibri"/>
              </a:defRPr>
            </a:lvl5pPr>
            <a:lvl6pPr indent="0" lvl="5" marL="0" marR="0" algn="r">
              <a:lnSpc>
                <a:spcPct val="100000"/>
              </a:lnSpc>
              <a:spcBef>
                <a:spcPts val="0"/>
              </a:spcBef>
              <a:spcAft>
                <a:spcPts val="0"/>
              </a:spcAft>
              <a:buClr>
                <a:srgbClr val="FFFFFF"/>
              </a:buClr>
              <a:buSzPts val="800"/>
              <a:buFont typeface="Calibri"/>
              <a:buNone/>
              <a:defRPr b="0" i="0" sz="800" u="none" cap="none" strike="noStrike">
                <a:solidFill>
                  <a:srgbClr val="FFFFFF"/>
                </a:solidFill>
                <a:latin typeface="Calibri"/>
                <a:ea typeface="Calibri"/>
                <a:cs typeface="Calibri"/>
                <a:sym typeface="Calibri"/>
              </a:defRPr>
            </a:lvl6pPr>
            <a:lvl7pPr indent="0" lvl="6" marL="0" marR="0" algn="r">
              <a:lnSpc>
                <a:spcPct val="100000"/>
              </a:lnSpc>
              <a:spcBef>
                <a:spcPts val="0"/>
              </a:spcBef>
              <a:spcAft>
                <a:spcPts val="0"/>
              </a:spcAft>
              <a:buClr>
                <a:srgbClr val="FFFFFF"/>
              </a:buClr>
              <a:buSzPts val="800"/>
              <a:buFont typeface="Calibri"/>
              <a:buNone/>
              <a:defRPr b="0" i="0" sz="800" u="none" cap="none" strike="noStrike">
                <a:solidFill>
                  <a:srgbClr val="FFFFFF"/>
                </a:solidFill>
                <a:latin typeface="Calibri"/>
                <a:ea typeface="Calibri"/>
                <a:cs typeface="Calibri"/>
                <a:sym typeface="Calibri"/>
              </a:defRPr>
            </a:lvl7pPr>
            <a:lvl8pPr indent="0" lvl="7" marL="0" marR="0" algn="r">
              <a:lnSpc>
                <a:spcPct val="100000"/>
              </a:lnSpc>
              <a:spcBef>
                <a:spcPts val="0"/>
              </a:spcBef>
              <a:spcAft>
                <a:spcPts val="0"/>
              </a:spcAft>
              <a:buClr>
                <a:srgbClr val="FFFFFF"/>
              </a:buClr>
              <a:buSzPts val="800"/>
              <a:buFont typeface="Calibri"/>
              <a:buNone/>
              <a:defRPr b="0" i="0" sz="800" u="none" cap="none" strike="noStrike">
                <a:solidFill>
                  <a:srgbClr val="FFFFFF"/>
                </a:solidFill>
                <a:latin typeface="Calibri"/>
                <a:ea typeface="Calibri"/>
                <a:cs typeface="Calibri"/>
                <a:sym typeface="Calibri"/>
              </a:defRPr>
            </a:lvl8pPr>
            <a:lvl9pPr indent="0" lvl="8" marL="0" marR="0" algn="r">
              <a:lnSpc>
                <a:spcPct val="100000"/>
              </a:lnSpc>
              <a:spcBef>
                <a:spcPts val="0"/>
              </a:spcBef>
              <a:spcAft>
                <a:spcPts val="0"/>
              </a:spcAft>
              <a:buClr>
                <a:srgbClr val="FFFFFF"/>
              </a:buClr>
              <a:buSzPts val="800"/>
              <a:buFont typeface="Calibri"/>
              <a:buNone/>
              <a:defRPr b="0" i="0" sz="800" u="none" cap="none" strike="noStrike">
                <a:solidFill>
                  <a:srgbClr val="FFFF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11" name="Shape 11"/>
        <p:cNvGrpSpPr/>
        <p:nvPr/>
      </p:nvGrpSpPr>
      <p:grpSpPr>
        <a:xfrm>
          <a:off x="0" y="0"/>
          <a:ext cx="0" cy="0"/>
          <a:chOff x="0" y="0"/>
          <a:chExt cx="0" cy="0"/>
        </a:xfrm>
      </p:grpSpPr>
      <p:sp>
        <p:nvSpPr>
          <p:cNvPr id="12" name="Google Shape;12;p3"/>
          <p:cNvSpPr/>
          <p:nvPr/>
        </p:nvSpPr>
        <p:spPr>
          <a:xfrm>
            <a:off x="31" y="2824500"/>
            <a:ext cx="7370400" cy="23190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 name="Google Shape;13;p3"/>
          <p:cNvSpPr/>
          <p:nvPr/>
        </p:nvSpPr>
        <p:spPr>
          <a:xfrm flipH="1">
            <a:off x="3582600" y="1550700"/>
            <a:ext cx="5561400" cy="3592800"/>
          </a:xfrm>
          <a:prstGeom prst="rtTriangl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 name="Google Shape;14;p3"/>
          <p:cNvSpPr/>
          <p:nvPr/>
        </p:nvSpPr>
        <p:spPr>
          <a:xfrm rot="10800000">
            <a:off x="5058905" y="0"/>
            <a:ext cx="4085100" cy="2052600"/>
          </a:xfrm>
          <a:prstGeom prst="rtTriangl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 name="Google Shape;15;p3"/>
          <p:cNvSpPr/>
          <p:nvPr/>
        </p:nvSpPr>
        <p:spPr>
          <a:xfrm>
            <a:off x="20327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6" name="Google Shape;16;p3"/>
          <p:cNvGrpSpPr/>
          <p:nvPr/>
        </p:nvGrpSpPr>
        <p:grpSpPr>
          <a:xfrm>
            <a:off x="255200" y="592"/>
            <a:ext cx="2250363" cy="1044300"/>
            <a:chOff x="255200" y="592"/>
            <a:chExt cx="2250363" cy="1044300"/>
          </a:xfrm>
        </p:grpSpPr>
        <p:sp>
          <p:nvSpPr>
            <p:cNvPr id="17" name="Google Shape;17;p3"/>
            <p:cNvSpPr/>
            <p:nvPr/>
          </p:nvSpPr>
          <p:spPr>
            <a:xfrm>
              <a:off x="764063"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 name="Google Shape;18;p3"/>
            <p:cNvSpPr/>
            <p:nvPr/>
          </p:nvSpPr>
          <p:spPr>
            <a:xfrm>
              <a:off x="509632"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 name="Google Shape;19;p3"/>
            <p:cNvSpPr/>
            <p:nvPr/>
          </p:nvSpPr>
          <p:spPr>
            <a:xfrm>
              <a:off x="255200"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0" name="Google Shape;20;p3"/>
          <p:cNvGrpSpPr/>
          <p:nvPr/>
        </p:nvGrpSpPr>
        <p:grpSpPr>
          <a:xfrm>
            <a:off x="905395" y="592"/>
            <a:ext cx="2250363" cy="1044300"/>
            <a:chOff x="905395" y="592"/>
            <a:chExt cx="2250363" cy="1044300"/>
          </a:xfrm>
        </p:grpSpPr>
        <p:sp>
          <p:nvSpPr>
            <p:cNvPr id="21" name="Google Shape;21;p3"/>
            <p:cNvSpPr/>
            <p:nvPr/>
          </p:nvSpPr>
          <p:spPr>
            <a:xfrm>
              <a:off x="1414258"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 name="Google Shape;22;p3"/>
            <p:cNvSpPr/>
            <p:nvPr/>
          </p:nvSpPr>
          <p:spPr>
            <a:xfrm>
              <a:off x="1159826"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 name="Google Shape;23;p3"/>
            <p:cNvSpPr/>
            <p:nvPr/>
          </p:nvSpPr>
          <p:spPr>
            <a:xfrm>
              <a:off x="905395"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4" name="Google Shape;24;p3"/>
          <p:cNvGrpSpPr/>
          <p:nvPr/>
        </p:nvGrpSpPr>
        <p:grpSpPr>
          <a:xfrm>
            <a:off x="7057468" y="5088"/>
            <a:ext cx="1851282" cy="752108"/>
            <a:chOff x="6917201" y="0"/>
            <a:chExt cx="2227777" cy="863400"/>
          </a:xfrm>
        </p:grpSpPr>
        <p:sp>
          <p:nvSpPr>
            <p:cNvPr id="25" name="Google Shape;25;p3"/>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 name="Google Shape;26;p3"/>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 name="Google Shape;27;p3"/>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8" name="Google Shape;28;p3"/>
          <p:cNvGrpSpPr/>
          <p:nvPr/>
        </p:nvGrpSpPr>
        <p:grpSpPr>
          <a:xfrm>
            <a:off x="6553032" y="4217852"/>
            <a:ext cx="2389068" cy="925737"/>
            <a:chOff x="6917201" y="0"/>
            <a:chExt cx="2227777" cy="863400"/>
          </a:xfrm>
        </p:grpSpPr>
        <p:sp>
          <p:nvSpPr>
            <p:cNvPr id="29" name="Google Shape;29;p3"/>
            <p:cNvSpPr/>
            <p:nvPr/>
          </p:nvSpPr>
          <p:spPr>
            <a:xfrm>
              <a:off x="7641677"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 name="Google Shape;30;p3"/>
            <p:cNvSpPr/>
            <p:nvPr/>
          </p:nvSpPr>
          <p:spPr>
            <a:xfrm>
              <a:off x="7279439"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 name="Google Shape;31;p3"/>
            <p:cNvSpPr/>
            <p:nvPr/>
          </p:nvSpPr>
          <p:spPr>
            <a:xfrm>
              <a:off x="6917201"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2" name="Google Shape;32;p3"/>
          <p:cNvGrpSpPr/>
          <p:nvPr/>
        </p:nvGrpSpPr>
        <p:grpSpPr>
          <a:xfrm>
            <a:off x="199149" y="4055652"/>
            <a:ext cx="2795413" cy="1083308"/>
            <a:chOff x="6917201" y="0"/>
            <a:chExt cx="2227777" cy="863400"/>
          </a:xfrm>
        </p:grpSpPr>
        <p:sp>
          <p:nvSpPr>
            <p:cNvPr id="33" name="Google Shape;33;p3"/>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 name="Google Shape;34;p3"/>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 name="Google Shape;35;p3"/>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6" name="Google Shape;36;p3"/>
          <p:cNvSpPr txBox="1"/>
          <p:nvPr>
            <p:ph type="ctrTitle"/>
          </p:nvPr>
        </p:nvSpPr>
        <p:spPr>
          <a:xfrm>
            <a:off x="1858703" y="1822833"/>
            <a:ext cx="5361300" cy="1448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800"/>
              <a:buNone/>
              <a:defRPr sz="3800"/>
            </a:lvl1pPr>
            <a:lvl2pPr lvl="1" algn="ctr">
              <a:lnSpc>
                <a:spcPct val="100000"/>
              </a:lnSpc>
              <a:spcBef>
                <a:spcPts val="0"/>
              </a:spcBef>
              <a:spcAft>
                <a:spcPts val="0"/>
              </a:spcAft>
              <a:buSzPts val="3800"/>
              <a:buNone/>
              <a:defRPr sz="3800"/>
            </a:lvl2pPr>
            <a:lvl3pPr lvl="2" algn="ctr">
              <a:lnSpc>
                <a:spcPct val="100000"/>
              </a:lnSpc>
              <a:spcBef>
                <a:spcPts val="0"/>
              </a:spcBef>
              <a:spcAft>
                <a:spcPts val="0"/>
              </a:spcAft>
              <a:buSzPts val="3800"/>
              <a:buNone/>
              <a:defRPr sz="3800"/>
            </a:lvl3pPr>
            <a:lvl4pPr lvl="3" algn="ctr">
              <a:lnSpc>
                <a:spcPct val="100000"/>
              </a:lnSpc>
              <a:spcBef>
                <a:spcPts val="0"/>
              </a:spcBef>
              <a:spcAft>
                <a:spcPts val="0"/>
              </a:spcAft>
              <a:buSzPts val="3800"/>
              <a:buNone/>
              <a:defRPr sz="3800"/>
            </a:lvl4pPr>
            <a:lvl5pPr lvl="4" algn="ctr">
              <a:lnSpc>
                <a:spcPct val="100000"/>
              </a:lnSpc>
              <a:spcBef>
                <a:spcPts val="0"/>
              </a:spcBef>
              <a:spcAft>
                <a:spcPts val="0"/>
              </a:spcAft>
              <a:buSzPts val="3800"/>
              <a:buNone/>
              <a:defRPr sz="3800"/>
            </a:lvl5pPr>
            <a:lvl6pPr lvl="5" algn="ctr">
              <a:lnSpc>
                <a:spcPct val="100000"/>
              </a:lnSpc>
              <a:spcBef>
                <a:spcPts val="0"/>
              </a:spcBef>
              <a:spcAft>
                <a:spcPts val="0"/>
              </a:spcAft>
              <a:buSzPts val="3800"/>
              <a:buNone/>
              <a:defRPr sz="3800"/>
            </a:lvl6pPr>
            <a:lvl7pPr lvl="6" algn="ctr">
              <a:lnSpc>
                <a:spcPct val="100000"/>
              </a:lnSpc>
              <a:spcBef>
                <a:spcPts val="0"/>
              </a:spcBef>
              <a:spcAft>
                <a:spcPts val="0"/>
              </a:spcAft>
              <a:buSzPts val="3800"/>
              <a:buNone/>
              <a:defRPr sz="3800"/>
            </a:lvl7pPr>
            <a:lvl8pPr lvl="7" algn="ctr">
              <a:lnSpc>
                <a:spcPct val="100000"/>
              </a:lnSpc>
              <a:spcBef>
                <a:spcPts val="0"/>
              </a:spcBef>
              <a:spcAft>
                <a:spcPts val="0"/>
              </a:spcAft>
              <a:buSzPts val="3800"/>
              <a:buNone/>
              <a:defRPr sz="3800"/>
            </a:lvl8pPr>
            <a:lvl9pPr lvl="8" algn="ctr">
              <a:lnSpc>
                <a:spcPct val="100000"/>
              </a:lnSpc>
              <a:spcBef>
                <a:spcPts val="0"/>
              </a:spcBef>
              <a:spcAft>
                <a:spcPts val="0"/>
              </a:spcAft>
              <a:buSzPts val="3800"/>
              <a:buNone/>
              <a:defRPr sz="3800"/>
            </a:lvl9pPr>
          </a:lstStyle>
          <a:p/>
        </p:txBody>
      </p:sp>
      <p:sp>
        <p:nvSpPr>
          <p:cNvPr id="37" name="Google Shape;37;p3"/>
          <p:cNvSpPr txBox="1"/>
          <p:nvPr>
            <p:ph idx="1" type="subTitle"/>
          </p:nvPr>
        </p:nvSpPr>
        <p:spPr>
          <a:xfrm>
            <a:off x="1858700" y="3413158"/>
            <a:ext cx="5361300" cy="52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600"/>
              <a:buNone/>
              <a:defRPr sz="1600">
                <a:solidFill>
                  <a:schemeClr val="lt1"/>
                </a:solidFill>
              </a:defRPr>
            </a:lvl1pPr>
            <a:lvl2pPr lvl="1" algn="ctr">
              <a:lnSpc>
                <a:spcPct val="100000"/>
              </a:lnSpc>
              <a:spcBef>
                <a:spcPts val="0"/>
              </a:spcBef>
              <a:spcAft>
                <a:spcPts val="0"/>
              </a:spcAft>
              <a:buClr>
                <a:schemeClr val="lt1"/>
              </a:buClr>
              <a:buSzPts val="1600"/>
              <a:buNone/>
              <a:defRPr sz="1600">
                <a:solidFill>
                  <a:schemeClr val="lt1"/>
                </a:solidFill>
              </a:defRPr>
            </a:lvl2pPr>
            <a:lvl3pPr lvl="2" algn="ctr">
              <a:lnSpc>
                <a:spcPct val="100000"/>
              </a:lnSpc>
              <a:spcBef>
                <a:spcPts val="0"/>
              </a:spcBef>
              <a:spcAft>
                <a:spcPts val="0"/>
              </a:spcAft>
              <a:buClr>
                <a:schemeClr val="lt1"/>
              </a:buClr>
              <a:buSzPts val="1600"/>
              <a:buNone/>
              <a:defRPr sz="1600">
                <a:solidFill>
                  <a:schemeClr val="lt1"/>
                </a:solidFill>
              </a:defRPr>
            </a:lvl3pPr>
            <a:lvl4pPr lvl="3" algn="ctr">
              <a:lnSpc>
                <a:spcPct val="100000"/>
              </a:lnSpc>
              <a:spcBef>
                <a:spcPts val="0"/>
              </a:spcBef>
              <a:spcAft>
                <a:spcPts val="0"/>
              </a:spcAft>
              <a:buClr>
                <a:schemeClr val="lt1"/>
              </a:buClr>
              <a:buSzPts val="1600"/>
              <a:buNone/>
              <a:defRPr sz="1600">
                <a:solidFill>
                  <a:schemeClr val="lt1"/>
                </a:solidFill>
              </a:defRPr>
            </a:lvl4pPr>
            <a:lvl5pPr lvl="4" algn="ctr">
              <a:lnSpc>
                <a:spcPct val="100000"/>
              </a:lnSpc>
              <a:spcBef>
                <a:spcPts val="0"/>
              </a:spcBef>
              <a:spcAft>
                <a:spcPts val="0"/>
              </a:spcAft>
              <a:buClr>
                <a:schemeClr val="lt1"/>
              </a:buClr>
              <a:buSzPts val="1600"/>
              <a:buNone/>
              <a:defRPr sz="1600">
                <a:solidFill>
                  <a:schemeClr val="lt1"/>
                </a:solidFill>
              </a:defRPr>
            </a:lvl5pPr>
            <a:lvl6pPr lvl="5" algn="ctr">
              <a:lnSpc>
                <a:spcPct val="100000"/>
              </a:lnSpc>
              <a:spcBef>
                <a:spcPts val="0"/>
              </a:spcBef>
              <a:spcAft>
                <a:spcPts val="0"/>
              </a:spcAft>
              <a:buClr>
                <a:schemeClr val="lt1"/>
              </a:buClr>
              <a:buSzPts val="1600"/>
              <a:buNone/>
              <a:defRPr sz="1600">
                <a:solidFill>
                  <a:schemeClr val="lt1"/>
                </a:solidFill>
              </a:defRPr>
            </a:lvl6pPr>
            <a:lvl7pPr lvl="6" algn="ctr">
              <a:lnSpc>
                <a:spcPct val="100000"/>
              </a:lnSpc>
              <a:spcBef>
                <a:spcPts val="0"/>
              </a:spcBef>
              <a:spcAft>
                <a:spcPts val="0"/>
              </a:spcAft>
              <a:buClr>
                <a:schemeClr val="lt1"/>
              </a:buClr>
              <a:buSzPts val="1600"/>
              <a:buNone/>
              <a:defRPr sz="1600">
                <a:solidFill>
                  <a:schemeClr val="lt1"/>
                </a:solidFill>
              </a:defRPr>
            </a:lvl7pPr>
            <a:lvl8pPr lvl="7" algn="ctr">
              <a:lnSpc>
                <a:spcPct val="100000"/>
              </a:lnSpc>
              <a:spcBef>
                <a:spcPts val="0"/>
              </a:spcBef>
              <a:spcAft>
                <a:spcPts val="0"/>
              </a:spcAft>
              <a:buClr>
                <a:schemeClr val="lt1"/>
              </a:buClr>
              <a:buSzPts val="1600"/>
              <a:buNone/>
              <a:defRPr sz="1600">
                <a:solidFill>
                  <a:schemeClr val="lt1"/>
                </a:solidFill>
              </a:defRPr>
            </a:lvl8pPr>
            <a:lvl9pPr lvl="8" algn="ctr">
              <a:lnSpc>
                <a:spcPct val="100000"/>
              </a:lnSpc>
              <a:spcBef>
                <a:spcPts val="0"/>
              </a:spcBef>
              <a:spcAft>
                <a:spcPts val="0"/>
              </a:spcAft>
              <a:buClr>
                <a:schemeClr val="lt1"/>
              </a:buClr>
              <a:buSzPts val="1600"/>
              <a:buNone/>
              <a:defRPr sz="1600">
                <a:solidFill>
                  <a:schemeClr val="lt1"/>
                </a:solidFill>
              </a:defRPr>
            </a:lvl9pPr>
          </a:lstStyle>
          <a:p/>
        </p:txBody>
      </p:sp>
      <p:sp>
        <p:nvSpPr>
          <p:cNvPr id="38" name="Google Shape;38;p3"/>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showMasterSp="0" type="titleOnly">
  <p:cSld name="TITLE_ONLY">
    <p:spTree>
      <p:nvGrpSpPr>
        <p:cNvPr id="39" name="Shape 39"/>
        <p:cNvGrpSpPr/>
        <p:nvPr/>
      </p:nvGrpSpPr>
      <p:grpSpPr>
        <a:xfrm>
          <a:off x="0" y="0"/>
          <a:ext cx="0" cy="0"/>
          <a:chOff x="0" y="0"/>
          <a:chExt cx="0" cy="0"/>
        </a:xfrm>
      </p:grpSpPr>
      <p:sp>
        <p:nvSpPr>
          <p:cNvPr id="40" name="Google Shape;40;p4"/>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 name="Google Shape;41;p4"/>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 name="Google Shape;42;p4"/>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 name="Google Shape;43;p4"/>
          <p:cNvSpPr txBox="1"/>
          <p:nvPr>
            <p:ph type="title"/>
          </p:nvPr>
        </p:nvSpPr>
        <p:spPr>
          <a:xfrm>
            <a:off x="819150" y="845600"/>
            <a:ext cx="7505700" cy="954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44" name="Google Shape;44;p4"/>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showMasterSp="0">
  <p:cSld name="MAIN_POINT">
    <p:spTree>
      <p:nvGrpSpPr>
        <p:cNvPr id="45" name="Shape 45"/>
        <p:cNvGrpSpPr/>
        <p:nvPr/>
      </p:nvGrpSpPr>
      <p:grpSpPr>
        <a:xfrm>
          <a:off x="0" y="0"/>
          <a:ext cx="0" cy="0"/>
          <a:chOff x="0" y="0"/>
          <a:chExt cx="0" cy="0"/>
        </a:xfrm>
      </p:grpSpPr>
      <p:sp>
        <p:nvSpPr>
          <p:cNvPr id="46" name="Google Shape;46;p5"/>
          <p:cNvSpPr/>
          <p:nvPr/>
        </p:nvSpPr>
        <p:spPr>
          <a:xfrm>
            <a:off x="0" y="2823144"/>
            <a:ext cx="7369200" cy="23169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 name="Google Shape;47;p5"/>
          <p:cNvSpPr/>
          <p:nvPr/>
        </p:nvSpPr>
        <p:spPr>
          <a:xfrm flipH="1">
            <a:off x="3583210" y="1554113"/>
            <a:ext cx="5560500" cy="3589500"/>
          </a:xfrm>
          <a:prstGeom prst="rtTriangl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8" name="Google Shape;48;p5"/>
          <p:cNvGrpSpPr/>
          <p:nvPr/>
        </p:nvGrpSpPr>
        <p:grpSpPr>
          <a:xfrm>
            <a:off x="255991" y="-118"/>
            <a:ext cx="2251347" cy="1043408"/>
            <a:chOff x="3961956" y="4383950"/>
            <a:chExt cx="1160548" cy="548700"/>
          </a:xfrm>
        </p:grpSpPr>
        <p:sp>
          <p:nvSpPr>
            <p:cNvPr id="49" name="Google Shape;49;p5"/>
            <p:cNvSpPr/>
            <p:nvPr/>
          </p:nvSpPr>
          <p:spPr>
            <a:xfrm>
              <a:off x="4224904"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 name="Google Shape;50;p5"/>
            <p:cNvSpPr/>
            <p:nvPr/>
          </p:nvSpPr>
          <p:spPr>
            <a:xfrm>
              <a:off x="4093430"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 name="Google Shape;51;p5"/>
            <p:cNvSpPr/>
            <p:nvPr/>
          </p:nvSpPr>
          <p:spPr>
            <a:xfrm>
              <a:off x="3961956"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2" name="Google Shape;52;p5"/>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3" name="Google Shape;53;p5"/>
          <p:cNvGrpSpPr/>
          <p:nvPr/>
        </p:nvGrpSpPr>
        <p:grpSpPr>
          <a:xfrm>
            <a:off x="34934" y="4522125"/>
            <a:ext cx="1593306" cy="617072"/>
            <a:chOff x="6917201" y="0"/>
            <a:chExt cx="2227777" cy="863400"/>
          </a:xfrm>
        </p:grpSpPr>
        <p:sp>
          <p:nvSpPr>
            <p:cNvPr id="54" name="Google Shape;54;p5"/>
            <p:cNvSpPr/>
            <p:nvPr/>
          </p:nvSpPr>
          <p:spPr>
            <a:xfrm>
              <a:off x="7641677"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 name="Google Shape;55;p5"/>
            <p:cNvSpPr/>
            <p:nvPr/>
          </p:nvSpPr>
          <p:spPr>
            <a:xfrm>
              <a:off x="7279439"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 name="Google Shape;56;p5"/>
            <p:cNvSpPr/>
            <p:nvPr/>
          </p:nvSpPr>
          <p:spPr>
            <a:xfrm>
              <a:off x="6917201"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7" name="Google Shape;57;p5"/>
          <p:cNvGrpSpPr/>
          <p:nvPr/>
        </p:nvGrpSpPr>
        <p:grpSpPr>
          <a:xfrm>
            <a:off x="5886353" y="1243"/>
            <a:ext cx="3257454" cy="1261514"/>
            <a:chOff x="6917201" y="0"/>
            <a:chExt cx="2227777" cy="863400"/>
          </a:xfrm>
        </p:grpSpPr>
        <p:sp>
          <p:nvSpPr>
            <p:cNvPr id="58" name="Google Shape;58;p5"/>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 name="Google Shape;59;p5"/>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 name="Google Shape;60;p5"/>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1" name="Google Shape;61;p5"/>
          <p:cNvSpPr txBox="1"/>
          <p:nvPr>
            <p:ph type="title"/>
          </p:nvPr>
        </p:nvSpPr>
        <p:spPr>
          <a:xfrm>
            <a:off x="1393929" y="1301146"/>
            <a:ext cx="6366900" cy="2539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200"/>
              <a:buNone/>
              <a:defRPr sz="3200"/>
            </a:lvl1pPr>
            <a:lvl2pPr lvl="1" algn="ctr">
              <a:lnSpc>
                <a:spcPct val="100000"/>
              </a:lnSpc>
              <a:spcBef>
                <a:spcPts val="0"/>
              </a:spcBef>
              <a:spcAft>
                <a:spcPts val="0"/>
              </a:spcAft>
              <a:buSzPts val="3200"/>
              <a:buNone/>
              <a:defRPr sz="3200"/>
            </a:lvl2pPr>
            <a:lvl3pPr lvl="2" algn="ctr">
              <a:lnSpc>
                <a:spcPct val="100000"/>
              </a:lnSpc>
              <a:spcBef>
                <a:spcPts val="0"/>
              </a:spcBef>
              <a:spcAft>
                <a:spcPts val="0"/>
              </a:spcAft>
              <a:buSzPts val="3200"/>
              <a:buNone/>
              <a:defRPr sz="3200"/>
            </a:lvl3pPr>
            <a:lvl4pPr lvl="3" algn="ctr">
              <a:lnSpc>
                <a:spcPct val="100000"/>
              </a:lnSpc>
              <a:spcBef>
                <a:spcPts val="0"/>
              </a:spcBef>
              <a:spcAft>
                <a:spcPts val="0"/>
              </a:spcAft>
              <a:buSzPts val="3200"/>
              <a:buNone/>
              <a:defRPr sz="3200"/>
            </a:lvl4pPr>
            <a:lvl5pPr lvl="4" algn="ctr">
              <a:lnSpc>
                <a:spcPct val="100000"/>
              </a:lnSpc>
              <a:spcBef>
                <a:spcPts val="0"/>
              </a:spcBef>
              <a:spcAft>
                <a:spcPts val="0"/>
              </a:spcAft>
              <a:buSzPts val="3200"/>
              <a:buNone/>
              <a:defRPr sz="3200"/>
            </a:lvl5pPr>
            <a:lvl6pPr lvl="5" algn="ctr">
              <a:lnSpc>
                <a:spcPct val="100000"/>
              </a:lnSpc>
              <a:spcBef>
                <a:spcPts val="0"/>
              </a:spcBef>
              <a:spcAft>
                <a:spcPts val="0"/>
              </a:spcAft>
              <a:buSzPts val="3200"/>
              <a:buNone/>
              <a:defRPr sz="3200"/>
            </a:lvl6pPr>
            <a:lvl7pPr lvl="6" algn="ctr">
              <a:lnSpc>
                <a:spcPct val="100000"/>
              </a:lnSpc>
              <a:spcBef>
                <a:spcPts val="0"/>
              </a:spcBef>
              <a:spcAft>
                <a:spcPts val="0"/>
              </a:spcAft>
              <a:buSzPts val="3200"/>
              <a:buNone/>
              <a:defRPr sz="3200"/>
            </a:lvl7pPr>
            <a:lvl8pPr lvl="7" algn="ctr">
              <a:lnSpc>
                <a:spcPct val="100000"/>
              </a:lnSpc>
              <a:spcBef>
                <a:spcPts val="0"/>
              </a:spcBef>
              <a:spcAft>
                <a:spcPts val="0"/>
              </a:spcAft>
              <a:buSzPts val="3200"/>
              <a:buNone/>
              <a:defRPr sz="3200"/>
            </a:lvl8pPr>
            <a:lvl9pPr lvl="8" algn="ctr">
              <a:lnSpc>
                <a:spcPct val="100000"/>
              </a:lnSpc>
              <a:spcBef>
                <a:spcPts val="0"/>
              </a:spcBef>
              <a:spcAft>
                <a:spcPts val="0"/>
              </a:spcAft>
              <a:buSzPts val="3200"/>
              <a:buNone/>
              <a:defRPr sz="3200"/>
            </a:lvl9pPr>
          </a:lstStyle>
          <a:p/>
        </p:txBody>
      </p:sp>
      <p:sp>
        <p:nvSpPr>
          <p:cNvPr id="62" name="Google Shape;62;p5"/>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spTree>
      <p:nvGrpSpPr>
        <p:cNvPr id="63" name="Shape 63"/>
        <p:cNvGrpSpPr/>
        <p:nvPr/>
      </p:nvGrpSpPr>
      <p:grpSpPr>
        <a:xfrm>
          <a:off x="0" y="0"/>
          <a:ext cx="0" cy="0"/>
          <a:chOff x="0" y="0"/>
          <a:chExt cx="0" cy="0"/>
        </a:xfrm>
      </p:grpSpPr>
      <p:sp>
        <p:nvSpPr>
          <p:cNvPr id="64" name="Google Shape;64;p6"/>
          <p:cNvSpPr/>
          <p:nvPr/>
        </p:nvSpPr>
        <p:spPr>
          <a:xfrm flipH="1">
            <a:off x="4757100" y="2309400"/>
            <a:ext cx="4386900" cy="2834100"/>
          </a:xfrm>
          <a:prstGeom prst="rtTriangl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5" name="Google Shape;65;p6"/>
          <p:cNvGrpSpPr/>
          <p:nvPr/>
        </p:nvGrpSpPr>
        <p:grpSpPr>
          <a:xfrm>
            <a:off x="5594190" y="3961115"/>
            <a:ext cx="2910144" cy="1182340"/>
            <a:chOff x="6917201" y="0"/>
            <a:chExt cx="2227777" cy="863400"/>
          </a:xfrm>
        </p:grpSpPr>
        <p:sp>
          <p:nvSpPr>
            <p:cNvPr id="66" name="Google Shape;66;p6"/>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 name="Google Shape;67;p6"/>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 name="Google Shape;68;p6"/>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9" name="Google Shape;69;p6"/>
          <p:cNvGrpSpPr/>
          <p:nvPr/>
        </p:nvGrpSpPr>
        <p:grpSpPr>
          <a:xfrm>
            <a:off x="199149" y="2"/>
            <a:ext cx="2795413" cy="1083308"/>
            <a:chOff x="6917201" y="0"/>
            <a:chExt cx="2227777" cy="863400"/>
          </a:xfrm>
        </p:grpSpPr>
        <p:sp>
          <p:nvSpPr>
            <p:cNvPr id="70" name="Google Shape;70;p6"/>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 name="Google Shape;71;p6"/>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 name="Google Shape;72;p6"/>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3" name="Google Shape;73;p6"/>
          <p:cNvSpPr txBox="1"/>
          <p:nvPr>
            <p:ph type="title"/>
          </p:nvPr>
        </p:nvSpPr>
        <p:spPr>
          <a:xfrm>
            <a:off x="1888684" y="1746100"/>
            <a:ext cx="5377500" cy="1646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2"/>
              </a:buClr>
              <a:buSzPts val="3200"/>
              <a:buNone/>
              <a:defRPr sz="3200">
                <a:solidFill>
                  <a:schemeClr val="dk2"/>
                </a:solidFill>
              </a:defRPr>
            </a:lvl1pPr>
            <a:lvl2pPr lvl="1" algn="ctr">
              <a:lnSpc>
                <a:spcPct val="100000"/>
              </a:lnSpc>
              <a:spcBef>
                <a:spcPts val="0"/>
              </a:spcBef>
              <a:spcAft>
                <a:spcPts val="0"/>
              </a:spcAft>
              <a:buClr>
                <a:schemeClr val="dk2"/>
              </a:buClr>
              <a:buSzPts val="3200"/>
              <a:buNone/>
              <a:defRPr sz="3200">
                <a:solidFill>
                  <a:schemeClr val="dk2"/>
                </a:solidFill>
              </a:defRPr>
            </a:lvl2pPr>
            <a:lvl3pPr lvl="2" algn="ctr">
              <a:lnSpc>
                <a:spcPct val="100000"/>
              </a:lnSpc>
              <a:spcBef>
                <a:spcPts val="0"/>
              </a:spcBef>
              <a:spcAft>
                <a:spcPts val="0"/>
              </a:spcAft>
              <a:buClr>
                <a:schemeClr val="dk2"/>
              </a:buClr>
              <a:buSzPts val="3200"/>
              <a:buNone/>
              <a:defRPr sz="3200">
                <a:solidFill>
                  <a:schemeClr val="dk2"/>
                </a:solidFill>
              </a:defRPr>
            </a:lvl3pPr>
            <a:lvl4pPr lvl="3" algn="ctr">
              <a:lnSpc>
                <a:spcPct val="100000"/>
              </a:lnSpc>
              <a:spcBef>
                <a:spcPts val="0"/>
              </a:spcBef>
              <a:spcAft>
                <a:spcPts val="0"/>
              </a:spcAft>
              <a:buClr>
                <a:schemeClr val="dk2"/>
              </a:buClr>
              <a:buSzPts val="3200"/>
              <a:buNone/>
              <a:defRPr sz="3200">
                <a:solidFill>
                  <a:schemeClr val="dk2"/>
                </a:solidFill>
              </a:defRPr>
            </a:lvl4pPr>
            <a:lvl5pPr lvl="4" algn="ctr">
              <a:lnSpc>
                <a:spcPct val="100000"/>
              </a:lnSpc>
              <a:spcBef>
                <a:spcPts val="0"/>
              </a:spcBef>
              <a:spcAft>
                <a:spcPts val="0"/>
              </a:spcAft>
              <a:buClr>
                <a:schemeClr val="dk2"/>
              </a:buClr>
              <a:buSzPts val="3200"/>
              <a:buNone/>
              <a:defRPr sz="3200">
                <a:solidFill>
                  <a:schemeClr val="dk2"/>
                </a:solidFill>
              </a:defRPr>
            </a:lvl5pPr>
            <a:lvl6pPr lvl="5" algn="ctr">
              <a:lnSpc>
                <a:spcPct val="100000"/>
              </a:lnSpc>
              <a:spcBef>
                <a:spcPts val="0"/>
              </a:spcBef>
              <a:spcAft>
                <a:spcPts val="0"/>
              </a:spcAft>
              <a:buClr>
                <a:schemeClr val="dk2"/>
              </a:buClr>
              <a:buSzPts val="3200"/>
              <a:buNone/>
              <a:defRPr sz="3200">
                <a:solidFill>
                  <a:schemeClr val="dk2"/>
                </a:solidFill>
              </a:defRPr>
            </a:lvl6pPr>
            <a:lvl7pPr lvl="6" algn="ctr">
              <a:lnSpc>
                <a:spcPct val="100000"/>
              </a:lnSpc>
              <a:spcBef>
                <a:spcPts val="0"/>
              </a:spcBef>
              <a:spcAft>
                <a:spcPts val="0"/>
              </a:spcAft>
              <a:buClr>
                <a:schemeClr val="dk2"/>
              </a:buClr>
              <a:buSzPts val="3200"/>
              <a:buNone/>
              <a:defRPr sz="3200">
                <a:solidFill>
                  <a:schemeClr val="dk2"/>
                </a:solidFill>
              </a:defRPr>
            </a:lvl7pPr>
            <a:lvl8pPr lvl="7" algn="ctr">
              <a:lnSpc>
                <a:spcPct val="100000"/>
              </a:lnSpc>
              <a:spcBef>
                <a:spcPts val="0"/>
              </a:spcBef>
              <a:spcAft>
                <a:spcPts val="0"/>
              </a:spcAft>
              <a:buClr>
                <a:schemeClr val="dk2"/>
              </a:buClr>
              <a:buSzPts val="3200"/>
              <a:buNone/>
              <a:defRPr sz="3200">
                <a:solidFill>
                  <a:schemeClr val="dk2"/>
                </a:solidFill>
              </a:defRPr>
            </a:lvl8pPr>
            <a:lvl9pPr lvl="8" algn="ctr">
              <a:lnSpc>
                <a:spcPct val="100000"/>
              </a:lnSpc>
              <a:spcBef>
                <a:spcPts val="0"/>
              </a:spcBef>
              <a:spcAft>
                <a:spcPts val="0"/>
              </a:spcAft>
              <a:buClr>
                <a:schemeClr val="dk2"/>
              </a:buClr>
              <a:buSzPts val="3200"/>
              <a:buNone/>
              <a:defRPr sz="3200">
                <a:solidFill>
                  <a:schemeClr val="dk2"/>
                </a:solidFill>
              </a:defRPr>
            </a:lvl9pPr>
          </a:lstStyle>
          <a:p/>
        </p:txBody>
      </p:sp>
      <p:sp>
        <p:nvSpPr>
          <p:cNvPr id="74" name="Google Shape;74;p6"/>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showMasterSp="0" type="tx">
  <p:cSld name="TITLE_AND_BODY">
    <p:spTree>
      <p:nvGrpSpPr>
        <p:cNvPr id="75" name="Shape 75"/>
        <p:cNvGrpSpPr/>
        <p:nvPr/>
      </p:nvGrpSpPr>
      <p:grpSpPr>
        <a:xfrm>
          <a:off x="0" y="0"/>
          <a:ext cx="0" cy="0"/>
          <a:chOff x="0" y="0"/>
          <a:chExt cx="0" cy="0"/>
        </a:xfrm>
      </p:grpSpPr>
      <p:sp>
        <p:nvSpPr>
          <p:cNvPr id="76" name="Google Shape;76;p7"/>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 name="Google Shape;77;p7"/>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 name="Google Shape;78;p7"/>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 name="Google Shape;79;p7"/>
          <p:cNvSpPr txBox="1"/>
          <p:nvPr>
            <p:ph type="title"/>
          </p:nvPr>
        </p:nvSpPr>
        <p:spPr>
          <a:xfrm>
            <a:off x="819150" y="845600"/>
            <a:ext cx="7505700" cy="954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80" name="Google Shape;80;p7"/>
          <p:cNvSpPr txBox="1"/>
          <p:nvPr>
            <p:ph idx="1" type="body"/>
          </p:nvPr>
        </p:nvSpPr>
        <p:spPr>
          <a:xfrm>
            <a:off x="819150" y="1990725"/>
            <a:ext cx="7505700" cy="24480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81" name="Google Shape;81;p7"/>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showMasterSp="0" type="twoColTx">
  <p:cSld name="TITLE_AND_TWO_COLUMNS">
    <p:spTree>
      <p:nvGrpSpPr>
        <p:cNvPr id="82" name="Shape 82"/>
        <p:cNvGrpSpPr/>
        <p:nvPr/>
      </p:nvGrpSpPr>
      <p:grpSpPr>
        <a:xfrm>
          <a:off x="0" y="0"/>
          <a:ext cx="0" cy="0"/>
          <a:chOff x="0" y="0"/>
          <a:chExt cx="0" cy="0"/>
        </a:xfrm>
      </p:grpSpPr>
      <p:sp>
        <p:nvSpPr>
          <p:cNvPr id="83" name="Google Shape;83;p8"/>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 name="Google Shape;84;p8"/>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 name="Google Shape;85;p8"/>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 name="Google Shape;86;p8"/>
          <p:cNvSpPr txBox="1"/>
          <p:nvPr>
            <p:ph type="title"/>
          </p:nvPr>
        </p:nvSpPr>
        <p:spPr>
          <a:xfrm>
            <a:off x="819150" y="845600"/>
            <a:ext cx="7505700" cy="954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87" name="Google Shape;87;p8"/>
          <p:cNvSpPr txBox="1"/>
          <p:nvPr>
            <p:ph idx="1" type="body"/>
          </p:nvPr>
        </p:nvSpPr>
        <p:spPr>
          <a:xfrm>
            <a:off x="819150" y="1990725"/>
            <a:ext cx="3686100" cy="24480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88" name="Google Shape;88;p8"/>
          <p:cNvSpPr txBox="1"/>
          <p:nvPr>
            <p:ph idx="2" type="body"/>
          </p:nvPr>
        </p:nvSpPr>
        <p:spPr>
          <a:xfrm>
            <a:off x="4638675" y="1990725"/>
            <a:ext cx="3686100" cy="24480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89" name="Google Shape;89;p8"/>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showMasterSp="0">
  <p:cSld name="ONE_COLUMN_TEXT">
    <p:spTree>
      <p:nvGrpSpPr>
        <p:cNvPr id="90" name="Shape 90"/>
        <p:cNvGrpSpPr/>
        <p:nvPr/>
      </p:nvGrpSpPr>
      <p:grpSpPr>
        <a:xfrm>
          <a:off x="0" y="0"/>
          <a:ext cx="0" cy="0"/>
          <a:chOff x="0" y="0"/>
          <a:chExt cx="0" cy="0"/>
        </a:xfrm>
      </p:grpSpPr>
      <p:sp>
        <p:nvSpPr>
          <p:cNvPr id="91" name="Google Shape;91;p9"/>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 name="Google Shape;92;p9"/>
          <p:cNvSpPr/>
          <p:nvPr/>
        </p:nvSpPr>
        <p:spPr>
          <a:xfrm>
            <a:off x="31" y="2824500"/>
            <a:ext cx="7370400" cy="2319000"/>
          </a:xfrm>
          <a:prstGeom prst="rtTriangl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 name="Google Shape;93;p9"/>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 name="Google Shape;94;p9"/>
          <p:cNvSpPr txBox="1"/>
          <p:nvPr>
            <p:ph type="title"/>
          </p:nvPr>
        </p:nvSpPr>
        <p:spPr>
          <a:xfrm>
            <a:off x="819150" y="845600"/>
            <a:ext cx="3709200" cy="1383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95" name="Google Shape;95;p9"/>
          <p:cNvSpPr txBox="1"/>
          <p:nvPr>
            <p:ph idx="1" type="body"/>
          </p:nvPr>
        </p:nvSpPr>
        <p:spPr>
          <a:xfrm>
            <a:off x="830700" y="2319050"/>
            <a:ext cx="3709200" cy="21198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96" name="Google Shape;96;p9"/>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showMasterSp="0">
  <p:cSld name="SECTION_TITLE_AND_DESCRIPTION">
    <p:spTree>
      <p:nvGrpSpPr>
        <p:cNvPr id="97" name="Shape 97"/>
        <p:cNvGrpSpPr/>
        <p:nvPr/>
      </p:nvGrpSpPr>
      <p:grpSpPr>
        <a:xfrm>
          <a:off x="0" y="0"/>
          <a:ext cx="0" cy="0"/>
          <a:chOff x="0" y="0"/>
          <a:chExt cx="0" cy="0"/>
        </a:xfrm>
      </p:grpSpPr>
      <p:sp>
        <p:nvSpPr>
          <p:cNvPr id="98" name="Google Shape;98;p10"/>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 name="Google Shape;99;p10"/>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 name="Google Shape;100;p10"/>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 name="Google Shape;101;p10"/>
          <p:cNvSpPr txBox="1"/>
          <p:nvPr>
            <p:ph type="title"/>
          </p:nvPr>
        </p:nvSpPr>
        <p:spPr>
          <a:xfrm>
            <a:off x="819150" y="845600"/>
            <a:ext cx="6424200" cy="705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102" name="Google Shape;102;p10"/>
          <p:cNvSpPr txBox="1"/>
          <p:nvPr>
            <p:ph idx="1" type="subTitle"/>
          </p:nvPr>
        </p:nvSpPr>
        <p:spPr>
          <a:xfrm>
            <a:off x="819150" y="1550700"/>
            <a:ext cx="5859900" cy="393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1600"/>
              <a:buNone/>
              <a:defRPr sz="1600">
                <a:solidFill>
                  <a:schemeClr val="lt1"/>
                </a:solidFill>
              </a:defRPr>
            </a:lvl1pPr>
            <a:lvl2pPr lvl="1" algn="l">
              <a:lnSpc>
                <a:spcPct val="100000"/>
              </a:lnSpc>
              <a:spcBef>
                <a:spcPts val="0"/>
              </a:spcBef>
              <a:spcAft>
                <a:spcPts val="0"/>
              </a:spcAft>
              <a:buClr>
                <a:schemeClr val="lt1"/>
              </a:buClr>
              <a:buSzPts val="1600"/>
              <a:buNone/>
              <a:defRPr sz="1600">
                <a:solidFill>
                  <a:schemeClr val="lt1"/>
                </a:solidFill>
              </a:defRPr>
            </a:lvl2pPr>
            <a:lvl3pPr lvl="2" algn="l">
              <a:lnSpc>
                <a:spcPct val="100000"/>
              </a:lnSpc>
              <a:spcBef>
                <a:spcPts val="0"/>
              </a:spcBef>
              <a:spcAft>
                <a:spcPts val="0"/>
              </a:spcAft>
              <a:buClr>
                <a:schemeClr val="lt1"/>
              </a:buClr>
              <a:buSzPts val="1600"/>
              <a:buNone/>
              <a:defRPr sz="1600">
                <a:solidFill>
                  <a:schemeClr val="lt1"/>
                </a:solidFill>
              </a:defRPr>
            </a:lvl3pPr>
            <a:lvl4pPr lvl="3" algn="l">
              <a:lnSpc>
                <a:spcPct val="100000"/>
              </a:lnSpc>
              <a:spcBef>
                <a:spcPts val="0"/>
              </a:spcBef>
              <a:spcAft>
                <a:spcPts val="0"/>
              </a:spcAft>
              <a:buClr>
                <a:schemeClr val="lt1"/>
              </a:buClr>
              <a:buSzPts val="1600"/>
              <a:buNone/>
              <a:defRPr sz="1600">
                <a:solidFill>
                  <a:schemeClr val="lt1"/>
                </a:solidFill>
              </a:defRPr>
            </a:lvl4pPr>
            <a:lvl5pPr lvl="4" algn="l">
              <a:lnSpc>
                <a:spcPct val="100000"/>
              </a:lnSpc>
              <a:spcBef>
                <a:spcPts val="0"/>
              </a:spcBef>
              <a:spcAft>
                <a:spcPts val="0"/>
              </a:spcAft>
              <a:buClr>
                <a:schemeClr val="lt1"/>
              </a:buClr>
              <a:buSzPts val="1600"/>
              <a:buNone/>
              <a:defRPr sz="1600">
                <a:solidFill>
                  <a:schemeClr val="lt1"/>
                </a:solidFill>
              </a:defRPr>
            </a:lvl5pPr>
            <a:lvl6pPr lvl="5" algn="l">
              <a:lnSpc>
                <a:spcPct val="100000"/>
              </a:lnSpc>
              <a:spcBef>
                <a:spcPts val="0"/>
              </a:spcBef>
              <a:spcAft>
                <a:spcPts val="0"/>
              </a:spcAft>
              <a:buClr>
                <a:schemeClr val="lt1"/>
              </a:buClr>
              <a:buSzPts val="1600"/>
              <a:buNone/>
              <a:defRPr sz="1600">
                <a:solidFill>
                  <a:schemeClr val="lt1"/>
                </a:solidFill>
              </a:defRPr>
            </a:lvl6pPr>
            <a:lvl7pPr lvl="6" algn="l">
              <a:lnSpc>
                <a:spcPct val="100000"/>
              </a:lnSpc>
              <a:spcBef>
                <a:spcPts val="0"/>
              </a:spcBef>
              <a:spcAft>
                <a:spcPts val="0"/>
              </a:spcAft>
              <a:buClr>
                <a:schemeClr val="lt1"/>
              </a:buClr>
              <a:buSzPts val="1600"/>
              <a:buNone/>
              <a:defRPr sz="1600">
                <a:solidFill>
                  <a:schemeClr val="lt1"/>
                </a:solidFill>
              </a:defRPr>
            </a:lvl7pPr>
            <a:lvl8pPr lvl="7" algn="l">
              <a:lnSpc>
                <a:spcPct val="100000"/>
              </a:lnSpc>
              <a:spcBef>
                <a:spcPts val="0"/>
              </a:spcBef>
              <a:spcAft>
                <a:spcPts val="0"/>
              </a:spcAft>
              <a:buClr>
                <a:schemeClr val="lt1"/>
              </a:buClr>
              <a:buSzPts val="1600"/>
              <a:buNone/>
              <a:defRPr sz="1600">
                <a:solidFill>
                  <a:schemeClr val="lt1"/>
                </a:solidFill>
              </a:defRPr>
            </a:lvl8pPr>
            <a:lvl9pPr lvl="8" algn="l">
              <a:lnSpc>
                <a:spcPct val="100000"/>
              </a:lnSpc>
              <a:spcBef>
                <a:spcPts val="0"/>
              </a:spcBef>
              <a:spcAft>
                <a:spcPts val="0"/>
              </a:spcAft>
              <a:buClr>
                <a:schemeClr val="lt1"/>
              </a:buClr>
              <a:buSzPts val="1600"/>
              <a:buNone/>
              <a:defRPr sz="1600">
                <a:solidFill>
                  <a:schemeClr val="lt1"/>
                </a:solidFill>
              </a:defRPr>
            </a:lvl9pPr>
          </a:lstStyle>
          <a:p/>
        </p:txBody>
      </p:sp>
      <p:sp>
        <p:nvSpPr>
          <p:cNvPr id="103" name="Google Shape;103;p10"/>
          <p:cNvSpPr txBox="1"/>
          <p:nvPr>
            <p:ph idx="2" type="body"/>
          </p:nvPr>
        </p:nvSpPr>
        <p:spPr>
          <a:xfrm>
            <a:off x="819150" y="2467050"/>
            <a:ext cx="5859900" cy="20955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104" name="Google Shape;104;p10"/>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10.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theme" Target="../theme/theme1.xml"/><Relationship Id="rId14" Type="http://schemas.openxmlformats.org/officeDocument/2006/relationships/slideLayout" Target="../slideLayouts/slideLayout1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hift">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lt1"/>
              </a:buClr>
              <a:buSzPts val="2800"/>
              <a:buFont typeface="Nunito"/>
              <a:buNone/>
              <a:defRPr b="0" i="0" sz="2800" u="none" cap="none" strike="noStrike">
                <a:solidFill>
                  <a:schemeClr val="lt1"/>
                </a:solidFill>
                <a:latin typeface="Nunito"/>
                <a:ea typeface="Nunito"/>
                <a:cs typeface="Nunito"/>
                <a:sym typeface="Nunito"/>
              </a:defRPr>
            </a:lvl1pPr>
            <a:lvl2pPr lvl="1" marR="0" rtl="0" algn="l">
              <a:lnSpc>
                <a:spcPct val="100000"/>
              </a:lnSpc>
              <a:spcBef>
                <a:spcPts val="0"/>
              </a:spcBef>
              <a:spcAft>
                <a:spcPts val="0"/>
              </a:spcAft>
              <a:buClr>
                <a:schemeClr val="lt1"/>
              </a:buClr>
              <a:buSzPts val="2800"/>
              <a:buFont typeface="Nunito"/>
              <a:buNone/>
              <a:defRPr b="0" i="0" sz="2800" u="none" cap="none" strike="noStrike">
                <a:solidFill>
                  <a:schemeClr val="lt1"/>
                </a:solidFill>
                <a:latin typeface="Nunito"/>
                <a:ea typeface="Nunito"/>
                <a:cs typeface="Nunito"/>
                <a:sym typeface="Nunito"/>
              </a:defRPr>
            </a:lvl2pPr>
            <a:lvl3pPr lvl="2" marR="0" rtl="0" algn="l">
              <a:lnSpc>
                <a:spcPct val="100000"/>
              </a:lnSpc>
              <a:spcBef>
                <a:spcPts val="0"/>
              </a:spcBef>
              <a:spcAft>
                <a:spcPts val="0"/>
              </a:spcAft>
              <a:buClr>
                <a:schemeClr val="lt1"/>
              </a:buClr>
              <a:buSzPts val="2800"/>
              <a:buFont typeface="Nunito"/>
              <a:buNone/>
              <a:defRPr b="0" i="0" sz="2800" u="none" cap="none" strike="noStrike">
                <a:solidFill>
                  <a:schemeClr val="lt1"/>
                </a:solidFill>
                <a:latin typeface="Nunito"/>
                <a:ea typeface="Nunito"/>
                <a:cs typeface="Nunito"/>
                <a:sym typeface="Nunito"/>
              </a:defRPr>
            </a:lvl3pPr>
            <a:lvl4pPr lvl="3" marR="0" rtl="0" algn="l">
              <a:lnSpc>
                <a:spcPct val="100000"/>
              </a:lnSpc>
              <a:spcBef>
                <a:spcPts val="0"/>
              </a:spcBef>
              <a:spcAft>
                <a:spcPts val="0"/>
              </a:spcAft>
              <a:buClr>
                <a:schemeClr val="lt1"/>
              </a:buClr>
              <a:buSzPts val="2800"/>
              <a:buFont typeface="Nunito"/>
              <a:buNone/>
              <a:defRPr b="0" i="0" sz="2800" u="none" cap="none" strike="noStrike">
                <a:solidFill>
                  <a:schemeClr val="lt1"/>
                </a:solidFill>
                <a:latin typeface="Nunito"/>
                <a:ea typeface="Nunito"/>
                <a:cs typeface="Nunito"/>
                <a:sym typeface="Nunito"/>
              </a:defRPr>
            </a:lvl4pPr>
            <a:lvl5pPr lvl="4" marR="0" rtl="0" algn="l">
              <a:lnSpc>
                <a:spcPct val="100000"/>
              </a:lnSpc>
              <a:spcBef>
                <a:spcPts val="0"/>
              </a:spcBef>
              <a:spcAft>
                <a:spcPts val="0"/>
              </a:spcAft>
              <a:buClr>
                <a:schemeClr val="lt1"/>
              </a:buClr>
              <a:buSzPts val="2800"/>
              <a:buFont typeface="Nunito"/>
              <a:buNone/>
              <a:defRPr b="0" i="0" sz="2800" u="none" cap="none" strike="noStrike">
                <a:solidFill>
                  <a:schemeClr val="lt1"/>
                </a:solidFill>
                <a:latin typeface="Nunito"/>
                <a:ea typeface="Nunito"/>
                <a:cs typeface="Nunito"/>
                <a:sym typeface="Nunito"/>
              </a:defRPr>
            </a:lvl5pPr>
            <a:lvl6pPr lvl="5" marR="0" rtl="0" algn="l">
              <a:lnSpc>
                <a:spcPct val="100000"/>
              </a:lnSpc>
              <a:spcBef>
                <a:spcPts val="0"/>
              </a:spcBef>
              <a:spcAft>
                <a:spcPts val="0"/>
              </a:spcAft>
              <a:buClr>
                <a:schemeClr val="lt1"/>
              </a:buClr>
              <a:buSzPts val="2800"/>
              <a:buFont typeface="Nunito"/>
              <a:buNone/>
              <a:defRPr b="0" i="0" sz="2800" u="none" cap="none" strike="noStrike">
                <a:solidFill>
                  <a:schemeClr val="lt1"/>
                </a:solidFill>
                <a:latin typeface="Nunito"/>
                <a:ea typeface="Nunito"/>
                <a:cs typeface="Nunito"/>
                <a:sym typeface="Nunito"/>
              </a:defRPr>
            </a:lvl6pPr>
            <a:lvl7pPr lvl="6" marR="0" rtl="0" algn="l">
              <a:lnSpc>
                <a:spcPct val="100000"/>
              </a:lnSpc>
              <a:spcBef>
                <a:spcPts val="0"/>
              </a:spcBef>
              <a:spcAft>
                <a:spcPts val="0"/>
              </a:spcAft>
              <a:buClr>
                <a:schemeClr val="lt1"/>
              </a:buClr>
              <a:buSzPts val="2800"/>
              <a:buFont typeface="Nunito"/>
              <a:buNone/>
              <a:defRPr b="0" i="0" sz="2800" u="none" cap="none" strike="noStrike">
                <a:solidFill>
                  <a:schemeClr val="lt1"/>
                </a:solidFill>
                <a:latin typeface="Nunito"/>
                <a:ea typeface="Nunito"/>
                <a:cs typeface="Nunito"/>
                <a:sym typeface="Nunito"/>
              </a:defRPr>
            </a:lvl7pPr>
            <a:lvl8pPr lvl="7" marR="0" rtl="0" algn="l">
              <a:lnSpc>
                <a:spcPct val="100000"/>
              </a:lnSpc>
              <a:spcBef>
                <a:spcPts val="0"/>
              </a:spcBef>
              <a:spcAft>
                <a:spcPts val="0"/>
              </a:spcAft>
              <a:buClr>
                <a:schemeClr val="lt1"/>
              </a:buClr>
              <a:buSzPts val="2800"/>
              <a:buFont typeface="Nunito"/>
              <a:buNone/>
              <a:defRPr b="0" i="0" sz="2800" u="none" cap="none" strike="noStrike">
                <a:solidFill>
                  <a:schemeClr val="lt1"/>
                </a:solidFill>
                <a:latin typeface="Nunito"/>
                <a:ea typeface="Nunito"/>
                <a:cs typeface="Nunito"/>
                <a:sym typeface="Nunito"/>
              </a:defRPr>
            </a:lvl8pPr>
            <a:lvl9pPr lvl="8" marR="0" rtl="0" algn="l">
              <a:lnSpc>
                <a:spcPct val="100000"/>
              </a:lnSpc>
              <a:spcBef>
                <a:spcPts val="0"/>
              </a:spcBef>
              <a:spcAft>
                <a:spcPts val="0"/>
              </a:spcAft>
              <a:buClr>
                <a:schemeClr val="lt1"/>
              </a:buClr>
              <a:buSzPts val="2800"/>
              <a:buFont typeface="Nunito"/>
              <a:buNone/>
              <a:defRPr b="0" i="0" sz="2800" u="none" cap="none" strike="noStrike">
                <a:solidFill>
                  <a:schemeClr val="lt1"/>
                </a:solidFill>
                <a:latin typeface="Nunito"/>
                <a:ea typeface="Nunito"/>
                <a:cs typeface="Nunito"/>
                <a:sym typeface="Nunito"/>
              </a:defRPr>
            </a:lvl9pPr>
          </a:lstStyle>
          <a:p/>
        </p:txBody>
      </p:sp>
      <p:sp>
        <p:nvSpPr>
          <p:cNvPr id="7" name="Google Shape;7;p1"/>
          <p:cNvSpPr txBox="1"/>
          <p:nvPr>
            <p:ph idx="1" type="body"/>
          </p:nvPr>
        </p:nvSpPr>
        <p:spPr>
          <a:xfrm>
            <a:off x="311700" y="1152475"/>
            <a:ext cx="8520600" cy="3391200"/>
          </a:xfrm>
          <a:prstGeom prst="rect">
            <a:avLst/>
          </a:prstGeom>
          <a:noFill/>
          <a:ln>
            <a:noFill/>
          </a:ln>
        </p:spPr>
        <p:txBody>
          <a:bodyPr anchorCtr="0" anchor="t" bIns="91425" lIns="91425" spcFirstLastPara="1" rIns="91425" wrap="square" tIns="91425">
            <a:noAutofit/>
          </a:bodyPr>
          <a:lstStyle>
            <a:lvl1pPr indent="-311150" lvl="0" marL="457200" marR="0" rtl="0" algn="l">
              <a:lnSpc>
                <a:spcPct val="115000"/>
              </a:lnSpc>
              <a:spcBef>
                <a:spcPts val="0"/>
              </a:spcBef>
              <a:spcAft>
                <a:spcPts val="0"/>
              </a:spcAft>
              <a:buClr>
                <a:schemeClr val="dk2"/>
              </a:buClr>
              <a:buSzPts val="1300"/>
              <a:buFont typeface="Calibri"/>
              <a:buChar char="●"/>
              <a:defRPr b="0" i="0" sz="1300" u="none" cap="none" strike="noStrike">
                <a:solidFill>
                  <a:schemeClr val="dk2"/>
                </a:solidFill>
                <a:latin typeface="Calibri"/>
                <a:ea typeface="Calibri"/>
                <a:cs typeface="Calibri"/>
                <a:sym typeface="Calibri"/>
              </a:defRPr>
            </a:lvl1pPr>
            <a:lvl2pPr indent="-298450" lvl="1" marL="914400" marR="0" rtl="0" algn="l">
              <a:lnSpc>
                <a:spcPct val="115000"/>
              </a:lnSpc>
              <a:spcBef>
                <a:spcPts val="1600"/>
              </a:spcBef>
              <a:spcAft>
                <a:spcPts val="0"/>
              </a:spcAft>
              <a:buClr>
                <a:schemeClr val="dk2"/>
              </a:buClr>
              <a:buSzPts val="1100"/>
              <a:buFont typeface="Calibri"/>
              <a:buChar char="○"/>
              <a:defRPr b="0" i="0" sz="1100" u="none" cap="none" strike="noStrike">
                <a:solidFill>
                  <a:schemeClr val="dk2"/>
                </a:solidFill>
                <a:latin typeface="Calibri"/>
                <a:ea typeface="Calibri"/>
                <a:cs typeface="Calibri"/>
                <a:sym typeface="Calibri"/>
              </a:defRPr>
            </a:lvl2pPr>
            <a:lvl3pPr indent="-298450" lvl="2" marL="1371600" marR="0" rtl="0" algn="l">
              <a:lnSpc>
                <a:spcPct val="115000"/>
              </a:lnSpc>
              <a:spcBef>
                <a:spcPts val="1600"/>
              </a:spcBef>
              <a:spcAft>
                <a:spcPts val="0"/>
              </a:spcAft>
              <a:buClr>
                <a:schemeClr val="dk2"/>
              </a:buClr>
              <a:buSzPts val="1100"/>
              <a:buFont typeface="Calibri"/>
              <a:buChar char="■"/>
              <a:defRPr b="0" i="0" sz="1100" u="none" cap="none" strike="noStrike">
                <a:solidFill>
                  <a:schemeClr val="dk2"/>
                </a:solidFill>
                <a:latin typeface="Calibri"/>
                <a:ea typeface="Calibri"/>
                <a:cs typeface="Calibri"/>
                <a:sym typeface="Calibri"/>
              </a:defRPr>
            </a:lvl3pPr>
            <a:lvl4pPr indent="-298450" lvl="3" marL="1828800" marR="0" rtl="0" algn="l">
              <a:lnSpc>
                <a:spcPct val="115000"/>
              </a:lnSpc>
              <a:spcBef>
                <a:spcPts val="1600"/>
              </a:spcBef>
              <a:spcAft>
                <a:spcPts val="0"/>
              </a:spcAft>
              <a:buClr>
                <a:schemeClr val="dk2"/>
              </a:buClr>
              <a:buSzPts val="1100"/>
              <a:buFont typeface="Calibri"/>
              <a:buChar char="●"/>
              <a:defRPr b="0" i="0" sz="1100" u="none" cap="none" strike="noStrike">
                <a:solidFill>
                  <a:schemeClr val="dk2"/>
                </a:solidFill>
                <a:latin typeface="Calibri"/>
                <a:ea typeface="Calibri"/>
                <a:cs typeface="Calibri"/>
                <a:sym typeface="Calibri"/>
              </a:defRPr>
            </a:lvl4pPr>
            <a:lvl5pPr indent="-298450" lvl="4" marL="2286000" marR="0" rtl="0" algn="l">
              <a:lnSpc>
                <a:spcPct val="115000"/>
              </a:lnSpc>
              <a:spcBef>
                <a:spcPts val="1600"/>
              </a:spcBef>
              <a:spcAft>
                <a:spcPts val="0"/>
              </a:spcAft>
              <a:buClr>
                <a:schemeClr val="dk2"/>
              </a:buClr>
              <a:buSzPts val="1100"/>
              <a:buFont typeface="Calibri"/>
              <a:buChar char="○"/>
              <a:defRPr b="0" i="0" sz="1100" u="none" cap="none" strike="noStrike">
                <a:solidFill>
                  <a:schemeClr val="dk2"/>
                </a:solidFill>
                <a:latin typeface="Calibri"/>
                <a:ea typeface="Calibri"/>
                <a:cs typeface="Calibri"/>
                <a:sym typeface="Calibri"/>
              </a:defRPr>
            </a:lvl5pPr>
            <a:lvl6pPr indent="-298450" lvl="5" marL="2743200" marR="0" rtl="0" algn="l">
              <a:lnSpc>
                <a:spcPct val="115000"/>
              </a:lnSpc>
              <a:spcBef>
                <a:spcPts val="1600"/>
              </a:spcBef>
              <a:spcAft>
                <a:spcPts val="0"/>
              </a:spcAft>
              <a:buClr>
                <a:schemeClr val="dk2"/>
              </a:buClr>
              <a:buSzPts val="1100"/>
              <a:buFont typeface="Calibri"/>
              <a:buChar char="■"/>
              <a:defRPr b="0" i="0" sz="1100" u="none" cap="none" strike="noStrike">
                <a:solidFill>
                  <a:schemeClr val="dk2"/>
                </a:solidFill>
                <a:latin typeface="Calibri"/>
                <a:ea typeface="Calibri"/>
                <a:cs typeface="Calibri"/>
                <a:sym typeface="Calibri"/>
              </a:defRPr>
            </a:lvl6pPr>
            <a:lvl7pPr indent="-298450" lvl="6" marL="3200400" marR="0" rtl="0" algn="l">
              <a:lnSpc>
                <a:spcPct val="115000"/>
              </a:lnSpc>
              <a:spcBef>
                <a:spcPts val="1600"/>
              </a:spcBef>
              <a:spcAft>
                <a:spcPts val="0"/>
              </a:spcAft>
              <a:buClr>
                <a:schemeClr val="dk2"/>
              </a:buClr>
              <a:buSzPts val="1100"/>
              <a:buFont typeface="Calibri"/>
              <a:buChar char="●"/>
              <a:defRPr b="0" i="0" sz="1100" u="none" cap="none" strike="noStrike">
                <a:solidFill>
                  <a:schemeClr val="dk2"/>
                </a:solidFill>
                <a:latin typeface="Calibri"/>
                <a:ea typeface="Calibri"/>
                <a:cs typeface="Calibri"/>
                <a:sym typeface="Calibri"/>
              </a:defRPr>
            </a:lvl7pPr>
            <a:lvl8pPr indent="-298450" lvl="7" marL="3657600" marR="0" rtl="0" algn="l">
              <a:lnSpc>
                <a:spcPct val="115000"/>
              </a:lnSpc>
              <a:spcBef>
                <a:spcPts val="1600"/>
              </a:spcBef>
              <a:spcAft>
                <a:spcPts val="0"/>
              </a:spcAft>
              <a:buClr>
                <a:schemeClr val="dk2"/>
              </a:buClr>
              <a:buSzPts val="1100"/>
              <a:buFont typeface="Calibri"/>
              <a:buChar char="○"/>
              <a:defRPr b="0" i="0" sz="1100" u="none" cap="none" strike="noStrike">
                <a:solidFill>
                  <a:schemeClr val="dk2"/>
                </a:solidFill>
                <a:latin typeface="Calibri"/>
                <a:ea typeface="Calibri"/>
                <a:cs typeface="Calibri"/>
                <a:sym typeface="Calibri"/>
              </a:defRPr>
            </a:lvl8pPr>
            <a:lvl9pPr indent="-298450" lvl="8" marL="4114800" marR="0" rtl="0" algn="l">
              <a:lnSpc>
                <a:spcPct val="115000"/>
              </a:lnSpc>
              <a:spcBef>
                <a:spcPts val="1600"/>
              </a:spcBef>
              <a:spcAft>
                <a:spcPts val="1600"/>
              </a:spcAft>
              <a:buClr>
                <a:schemeClr val="dk2"/>
              </a:buClr>
              <a:buSzPts val="1100"/>
              <a:buFont typeface="Calibri"/>
              <a:buChar char="■"/>
              <a:defRPr b="0" i="0" sz="1100" u="none" cap="none" strike="noStrike">
                <a:solidFill>
                  <a:schemeClr val="dk2"/>
                </a:solidFill>
                <a:latin typeface="Calibri"/>
                <a:ea typeface="Calibri"/>
                <a:cs typeface="Calibri"/>
                <a:sym typeface="Calibri"/>
              </a:defRPr>
            </a:lvl9pPr>
          </a:lstStyle>
          <a:p/>
        </p:txBody>
      </p:sp>
      <p:sp>
        <p:nvSpPr>
          <p:cNvPr id="8" name="Google Shape;8;p1"/>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8.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4.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11.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3.jpg"/><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5.jpg"/><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17.jpg"/><Relationship Id="rId4" Type="http://schemas.openxmlformats.org/officeDocument/2006/relationships/image" Target="../media/image19.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1.jpg"/><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2.jpg"/><Relationship Id="rId4" Type="http://schemas.openxmlformats.org/officeDocument/2006/relationships/image" Target="../media/image24.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5.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3.jpg"/><Relationship Id="rId4" Type="http://schemas.openxmlformats.org/officeDocument/2006/relationships/image" Target="../media/image3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27.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2.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26.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30.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32.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8.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image" Target="../media/image29.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 Id="rId3" Type="http://schemas.openxmlformats.org/officeDocument/2006/relationships/image" Target="../media/image34.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31.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31.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6.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31.jpg"/><Relationship Id="rId4" Type="http://schemas.openxmlformats.org/officeDocument/2006/relationships/image" Target="../media/image3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35.jpg"/><Relationship Id="rId4" Type="http://schemas.openxmlformats.org/officeDocument/2006/relationships/image" Target="../media/image3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36.jpg"/><Relationship Id="rId4" Type="http://schemas.openxmlformats.org/officeDocument/2006/relationships/image" Target="../media/image4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 Id="rId3" Type="http://schemas.openxmlformats.org/officeDocument/2006/relationships/image" Target="../media/image40.jpg"/><Relationship Id="rId4" Type="http://schemas.openxmlformats.org/officeDocument/2006/relationships/image" Target="../media/image4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38.jpg"/><Relationship Id="rId4" Type="http://schemas.openxmlformats.org/officeDocument/2006/relationships/image" Target="../media/image4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43.jpg"/><Relationship Id="rId4" Type="http://schemas.openxmlformats.org/officeDocument/2006/relationships/image" Target="../media/image4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6.xml"/><Relationship Id="rId3" Type="http://schemas.openxmlformats.org/officeDocument/2006/relationships/image" Target="../media/image44.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46.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47.jpg"/><Relationship Id="rId4" Type="http://schemas.openxmlformats.org/officeDocument/2006/relationships/image" Target="../media/image5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48.jpg"/><Relationship Id="rId4" Type="http://schemas.openxmlformats.org/officeDocument/2006/relationships/image" Target="../media/image5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52.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53.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2.xml"/><Relationship Id="rId3" Type="http://schemas.openxmlformats.org/officeDocument/2006/relationships/image" Target="../media/image54.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3.xml"/><Relationship Id="rId3" Type="http://schemas.openxmlformats.org/officeDocument/2006/relationships/image" Target="../media/image54.jp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4.xml"/><Relationship Id="rId3" Type="http://schemas.openxmlformats.org/officeDocument/2006/relationships/image" Target="../media/image55.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13.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jp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4.jp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143" name="Shape 143"/>
        <p:cNvGrpSpPr/>
        <p:nvPr/>
      </p:nvGrpSpPr>
      <p:grpSpPr>
        <a:xfrm>
          <a:off x="0" y="0"/>
          <a:ext cx="0" cy="0"/>
          <a:chOff x="0" y="0"/>
          <a:chExt cx="0" cy="0"/>
        </a:xfrm>
      </p:grpSpPr>
      <p:sp>
        <p:nvSpPr>
          <p:cNvPr id="144" name="Google Shape;144;p15"/>
          <p:cNvSpPr txBox="1"/>
          <p:nvPr>
            <p:ph idx="4294967295" type="ctrTitle"/>
          </p:nvPr>
        </p:nvSpPr>
        <p:spPr>
          <a:xfrm>
            <a:off x="3818307" y="883350"/>
            <a:ext cx="3793200" cy="2309400"/>
          </a:xfrm>
          <a:prstGeom prst="rect">
            <a:avLst/>
          </a:prstGeom>
          <a:noFill/>
          <a:ln>
            <a:noFill/>
          </a:ln>
        </p:spPr>
        <p:txBody>
          <a:bodyPr anchorCtr="0" anchor="b" bIns="34275" lIns="68575" spcFirstLastPara="1" rIns="68575" wrap="square" tIns="34275">
            <a:noAutofit/>
          </a:bodyPr>
          <a:lstStyle/>
          <a:p>
            <a:pPr indent="0" lvl="0" marL="0" marR="0" rtl="0" algn="r">
              <a:lnSpc>
                <a:spcPct val="85000"/>
              </a:lnSpc>
              <a:spcBef>
                <a:spcPts val="0"/>
              </a:spcBef>
              <a:spcAft>
                <a:spcPts val="0"/>
              </a:spcAft>
              <a:buClr>
                <a:srgbClr val="262626"/>
              </a:buClr>
              <a:buSzPts val="6000"/>
              <a:buFont typeface="Calibri"/>
              <a:buNone/>
            </a:pPr>
            <a:r>
              <a:rPr b="1" i="0" lang="es" sz="3200" u="none" cap="none" strike="noStrike">
                <a:solidFill>
                  <a:srgbClr val="E83464"/>
                </a:solidFill>
                <a:latin typeface="Arial"/>
                <a:ea typeface="Arial"/>
                <a:cs typeface="Arial"/>
                <a:sym typeface="Arial"/>
              </a:rPr>
              <a:t>CICLO III:</a:t>
            </a:r>
            <a:br>
              <a:rPr b="1" i="0" lang="es" sz="3200" u="none" cap="none" strike="noStrike">
                <a:solidFill>
                  <a:srgbClr val="E83464"/>
                </a:solidFill>
                <a:latin typeface="Arial"/>
                <a:ea typeface="Arial"/>
                <a:cs typeface="Arial"/>
                <a:sym typeface="Arial"/>
              </a:rPr>
            </a:br>
            <a:r>
              <a:rPr lang="es" sz="2400">
                <a:solidFill>
                  <a:srgbClr val="3D63AB"/>
                </a:solidFill>
                <a:latin typeface="Arial"/>
                <a:ea typeface="Arial"/>
                <a:cs typeface="Arial"/>
                <a:sym typeface="Arial"/>
              </a:rPr>
              <a:t>Desarrollo de software </a:t>
            </a:r>
            <a:endParaRPr b="1" i="0" sz="2400" u="none" cap="none" strike="noStrike">
              <a:solidFill>
                <a:srgbClr val="3D63AB"/>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219" name="Shape 219"/>
        <p:cNvGrpSpPr/>
        <p:nvPr/>
      </p:nvGrpSpPr>
      <p:grpSpPr>
        <a:xfrm>
          <a:off x="0" y="0"/>
          <a:ext cx="0" cy="0"/>
          <a:chOff x="0" y="0"/>
          <a:chExt cx="0" cy="0"/>
        </a:xfrm>
      </p:grpSpPr>
      <p:sp>
        <p:nvSpPr>
          <p:cNvPr id="220" name="Google Shape;220;p24"/>
          <p:cNvSpPr txBox="1"/>
          <p:nvPr/>
        </p:nvSpPr>
        <p:spPr>
          <a:xfrm>
            <a:off x="853093" y="1694637"/>
            <a:ext cx="7261200" cy="1441500"/>
          </a:xfrm>
          <a:prstGeom prst="rect">
            <a:avLst/>
          </a:prstGeom>
          <a:noFill/>
          <a:ln>
            <a:noFill/>
          </a:ln>
        </p:spPr>
        <p:txBody>
          <a:bodyPr anchorCtr="0" anchor="t" bIns="34275" lIns="0" spcFirstLastPara="1" rIns="0" wrap="square" tIns="34275">
            <a:noAutofit/>
          </a:bodyPr>
          <a:lstStyle/>
          <a:p>
            <a:pPr indent="-317500" lvl="0" marL="457200" rtl="0" algn="just">
              <a:lnSpc>
                <a:spcPct val="90000"/>
              </a:lnSpc>
              <a:spcBef>
                <a:spcPts val="900"/>
              </a:spcBef>
              <a:spcAft>
                <a:spcPts val="0"/>
              </a:spcAft>
              <a:buClr>
                <a:schemeClr val="accent5"/>
              </a:buClr>
              <a:buSzPts val="1400"/>
              <a:buFont typeface="Calibri"/>
              <a:buChar char="●"/>
            </a:pPr>
            <a:r>
              <a:rPr lang="es">
                <a:solidFill>
                  <a:srgbClr val="375FA9"/>
                </a:solidFill>
              </a:rPr>
              <a:t>Una clase puede asociarse con sí misma. </a:t>
            </a:r>
            <a:endParaRPr>
              <a:solidFill>
                <a:srgbClr val="375FA9"/>
              </a:solidFill>
            </a:endParaRPr>
          </a:p>
          <a:p>
            <a:pPr indent="-317500" lvl="0" marL="457200" rtl="0" algn="just">
              <a:lnSpc>
                <a:spcPct val="90000"/>
              </a:lnSpc>
              <a:spcBef>
                <a:spcPts val="900"/>
              </a:spcBef>
              <a:spcAft>
                <a:spcPts val="0"/>
              </a:spcAft>
              <a:buClr>
                <a:schemeClr val="accent5"/>
              </a:buClr>
              <a:buSzPts val="1400"/>
              <a:buFont typeface="Calibri"/>
              <a:buChar char="●"/>
            </a:pPr>
            <a:r>
              <a:rPr lang="es">
                <a:solidFill>
                  <a:srgbClr val="375FA9"/>
                </a:solidFill>
              </a:rPr>
              <a:t>Lo que significa que una instancia de la clase está relacionada con otra instancia de la misma clase, más no,  que la instancia está relacionada consigo misma. </a:t>
            </a:r>
            <a:endParaRPr>
              <a:solidFill>
                <a:srgbClr val="375FA9"/>
              </a:solidFill>
            </a:endParaRPr>
          </a:p>
        </p:txBody>
      </p:sp>
      <p:sp>
        <p:nvSpPr>
          <p:cNvPr id="221" name="Google Shape;221;p24"/>
          <p:cNvSpPr txBox="1"/>
          <p:nvPr/>
        </p:nvSpPr>
        <p:spPr>
          <a:xfrm>
            <a:off x="668738" y="337041"/>
            <a:ext cx="8198400" cy="10881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None/>
            </a:pPr>
            <a:r>
              <a:rPr b="1" lang="es" sz="2600">
                <a:solidFill>
                  <a:srgbClr val="E83464"/>
                </a:solidFill>
              </a:rPr>
              <a:t>Diagrama de Clases: Asociación Reflexiva</a:t>
            </a:r>
            <a:endParaRPr b="1" sz="2600">
              <a:solidFill>
                <a:srgbClr val="E83464"/>
              </a:solidFill>
            </a:endParaRPr>
          </a:p>
        </p:txBody>
      </p:sp>
      <p:graphicFrame>
        <p:nvGraphicFramePr>
          <p:cNvPr id="222" name="Google Shape;222;p24"/>
          <p:cNvGraphicFramePr/>
          <p:nvPr/>
        </p:nvGraphicFramePr>
        <p:xfrm>
          <a:off x="1773383" y="3136040"/>
          <a:ext cx="3000000" cy="3000000"/>
        </p:xfrm>
        <a:graphic>
          <a:graphicData uri="http://schemas.openxmlformats.org/drawingml/2006/table">
            <a:tbl>
              <a:tblPr bandRow="1" firstRow="1">
                <a:gradFill>
                  <a:gsLst>
                    <a:gs pos="0">
                      <a:srgbClr val="7986FF"/>
                    </a:gs>
                    <a:gs pos="35000">
                      <a:srgbClr val="A2A8FF"/>
                    </a:gs>
                    <a:gs pos="100000">
                      <a:srgbClr val="D7DBFF"/>
                    </a:gs>
                  </a:gsLst>
                  <a:lin ang="16200038" scaled="0"/>
                </a:gradFill>
                <a:tableStyleId>{05CAF993-6881-407E-BE7A-52D9991EB9EF}</a:tableStyleId>
              </a:tblPr>
              <a:tblGrid>
                <a:gridCol w="1541325"/>
              </a:tblGrid>
              <a:tr h="370850">
                <a:tc>
                  <a:txBody>
                    <a:bodyPr/>
                    <a:lstStyle/>
                    <a:p>
                      <a:pPr indent="0" lvl="0" marL="0" marR="0" rtl="0" algn="ctr">
                        <a:lnSpc>
                          <a:spcPct val="100000"/>
                        </a:lnSpc>
                        <a:spcBef>
                          <a:spcPts val="0"/>
                        </a:spcBef>
                        <a:spcAft>
                          <a:spcPts val="0"/>
                        </a:spcAft>
                        <a:buNone/>
                      </a:pPr>
                      <a:r>
                        <a:rPr lang="es" sz="1400" u="none" cap="none" strike="noStrike">
                          <a:solidFill>
                            <a:srgbClr val="FFFFFF"/>
                          </a:solidFill>
                        </a:rPr>
                        <a:t>Empleado</a:t>
                      </a:r>
                      <a:endParaRPr sz="1400" u="none" cap="none" strike="noStrike">
                        <a:solidFill>
                          <a:srgbClr val="FFFFFF"/>
                        </a:solidFill>
                      </a:endParaRPr>
                    </a:p>
                  </a:txBody>
                  <a:tcPr marT="45725" marB="45725" marR="91450" marL="91450"/>
                </a:tc>
              </a:tr>
              <a:tr h="397975">
                <a:tc>
                  <a:txBody>
                    <a:bodyPr/>
                    <a:lstStyle/>
                    <a:p>
                      <a:pPr indent="0" lvl="0" marL="0" marR="0" rtl="0" algn="l">
                        <a:lnSpc>
                          <a:spcPct val="100000"/>
                        </a:lnSpc>
                        <a:spcBef>
                          <a:spcPts val="0"/>
                        </a:spcBef>
                        <a:spcAft>
                          <a:spcPts val="0"/>
                        </a:spcAft>
                        <a:buNone/>
                      </a:pPr>
                      <a:r>
                        <a:rPr lang="es" sz="1400" u="none" cap="none" strike="noStrike"/>
                        <a:t>Nombre: String</a:t>
                      </a:r>
                      <a:endParaRPr sz="1400" u="none" cap="none" strike="noStrike"/>
                    </a:p>
                  </a:txBody>
                  <a:tcPr marT="45725" marB="45725" marR="91450" marL="91450"/>
                </a:tc>
              </a:tr>
              <a:tr h="166250">
                <a:tc>
                  <a:txBody>
                    <a:bodyPr/>
                    <a:lstStyle/>
                    <a:p>
                      <a:pPr indent="0" lvl="0" marL="0" marR="0" rtl="0" algn="l">
                        <a:lnSpc>
                          <a:spcPct val="100000"/>
                        </a:lnSpc>
                        <a:spcBef>
                          <a:spcPts val="0"/>
                        </a:spcBef>
                        <a:spcAft>
                          <a:spcPts val="0"/>
                        </a:spcAft>
                        <a:buNone/>
                      </a:pPr>
                      <a:r>
                        <a:t/>
                      </a:r>
                      <a:endParaRPr sz="100" u="none" cap="none" strike="noStrike"/>
                    </a:p>
                  </a:txBody>
                  <a:tcPr marT="45725" marB="45725" marR="91450" marL="91450"/>
                </a:tc>
              </a:tr>
            </a:tbl>
          </a:graphicData>
        </a:graphic>
      </p:graphicFrame>
      <p:cxnSp>
        <p:nvCxnSpPr>
          <p:cNvPr id="223" name="Google Shape;223;p24"/>
          <p:cNvCxnSpPr/>
          <p:nvPr/>
        </p:nvCxnSpPr>
        <p:spPr>
          <a:xfrm>
            <a:off x="3314701" y="3570406"/>
            <a:ext cx="1049400" cy="0"/>
          </a:xfrm>
          <a:prstGeom prst="straightConnector1">
            <a:avLst/>
          </a:prstGeom>
          <a:noFill/>
          <a:ln cap="flat" cmpd="sng" w="25400">
            <a:solidFill>
              <a:srgbClr val="D9563F"/>
            </a:solidFill>
            <a:prstDash val="solid"/>
            <a:round/>
            <a:headEnd len="sm" w="sm" type="none"/>
            <a:tailEnd len="sm" w="sm" type="none"/>
          </a:ln>
          <a:effectLst>
            <a:outerShdw blurRad="40000" rotWithShape="0" dir="5400000" dist="20000">
              <a:srgbClr val="000000">
                <a:alpha val="37650"/>
              </a:srgbClr>
            </a:outerShdw>
          </a:effectLst>
        </p:spPr>
      </p:cxnSp>
      <p:cxnSp>
        <p:nvCxnSpPr>
          <p:cNvPr id="224" name="Google Shape;224;p24"/>
          <p:cNvCxnSpPr/>
          <p:nvPr/>
        </p:nvCxnSpPr>
        <p:spPr>
          <a:xfrm>
            <a:off x="4364182" y="3571126"/>
            <a:ext cx="0" cy="915900"/>
          </a:xfrm>
          <a:prstGeom prst="straightConnector1">
            <a:avLst/>
          </a:prstGeom>
          <a:noFill/>
          <a:ln cap="flat" cmpd="sng" w="25400">
            <a:solidFill>
              <a:srgbClr val="D9563F"/>
            </a:solidFill>
            <a:prstDash val="solid"/>
            <a:round/>
            <a:headEnd len="sm" w="sm" type="none"/>
            <a:tailEnd len="sm" w="sm" type="none"/>
          </a:ln>
          <a:effectLst>
            <a:outerShdw blurRad="40000" rotWithShape="0" dir="5400000" dist="20000">
              <a:srgbClr val="000000">
                <a:alpha val="37650"/>
              </a:srgbClr>
            </a:outerShdw>
          </a:effectLst>
        </p:spPr>
      </p:cxnSp>
      <p:cxnSp>
        <p:nvCxnSpPr>
          <p:cNvPr id="225" name="Google Shape;225;p24"/>
          <p:cNvCxnSpPr/>
          <p:nvPr/>
        </p:nvCxnSpPr>
        <p:spPr>
          <a:xfrm>
            <a:off x="2878282" y="4477296"/>
            <a:ext cx="1485900" cy="0"/>
          </a:xfrm>
          <a:prstGeom prst="straightConnector1">
            <a:avLst/>
          </a:prstGeom>
          <a:noFill/>
          <a:ln cap="flat" cmpd="sng" w="25400">
            <a:solidFill>
              <a:srgbClr val="D9563F"/>
            </a:solidFill>
            <a:prstDash val="solid"/>
            <a:round/>
            <a:headEnd len="sm" w="sm" type="none"/>
            <a:tailEnd len="sm" w="sm" type="none"/>
          </a:ln>
          <a:effectLst>
            <a:outerShdw blurRad="40000" rotWithShape="0" dir="5400000" dist="20000">
              <a:srgbClr val="000000">
                <a:alpha val="37650"/>
              </a:srgbClr>
            </a:outerShdw>
          </a:effectLst>
        </p:spPr>
      </p:cxnSp>
      <p:cxnSp>
        <p:nvCxnSpPr>
          <p:cNvPr id="226" name="Google Shape;226;p24"/>
          <p:cNvCxnSpPr/>
          <p:nvPr/>
        </p:nvCxnSpPr>
        <p:spPr>
          <a:xfrm flipH="1">
            <a:off x="2878309" y="4106550"/>
            <a:ext cx="6900" cy="370800"/>
          </a:xfrm>
          <a:prstGeom prst="straightConnector1">
            <a:avLst/>
          </a:prstGeom>
          <a:noFill/>
          <a:ln cap="flat" cmpd="sng" w="25400">
            <a:solidFill>
              <a:srgbClr val="D9563F"/>
            </a:solidFill>
            <a:prstDash val="solid"/>
            <a:round/>
            <a:headEnd len="sm" w="sm" type="none"/>
            <a:tailEnd len="sm" w="sm" type="none"/>
          </a:ln>
          <a:effectLst>
            <a:outerShdw blurRad="40000" rotWithShape="0" dir="5400000" dist="20000">
              <a:srgbClr val="000000">
                <a:alpha val="37650"/>
              </a:srgbClr>
            </a:outerShdw>
          </a:effectLst>
        </p:spPr>
      </p:cxnSp>
      <p:sp>
        <p:nvSpPr>
          <p:cNvPr id="227" name="Google Shape;227;p24"/>
          <p:cNvSpPr txBox="1"/>
          <p:nvPr/>
        </p:nvSpPr>
        <p:spPr>
          <a:xfrm>
            <a:off x="3286206" y="3262629"/>
            <a:ext cx="2841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s" sz="1400" u="none" cap="none" strike="noStrike">
                <a:solidFill>
                  <a:srgbClr val="000000"/>
                </a:solidFill>
                <a:latin typeface="Arial"/>
                <a:ea typeface="Arial"/>
                <a:cs typeface="Arial"/>
                <a:sym typeface="Arial"/>
              </a:rPr>
              <a:t>1</a:t>
            </a:r>
            <a:endParaRPr b="0" i="0" sz="1400" u="none" cap="none" strike="noStrike">
              <a:solidFill>
                <a:srgbClr val="000000"/>
              </a:solidFill>
              <a:latin typeface="Arial"/>
              <a:ea typeface="Arial"/>
              <a:cs typeface="Arial"/>
              <a:sym typeface="Arial"/>
            </a:endParaRPr>
          </a:p>
        </p:txBody>
      </p:sp>
      <p:sp>
        <p:nvSpPr>
          <p:cNvPr id="228" name="Google Shape;228;p24"/>
          <p:cNvSpPr txBox="1"/>
          <p:nvPr/>
        </p:nvSpPr>
        <p:spPr>
          <a:xfrm>
            <a:off x="2866142" y="4096880"/>
            <a:ext cx="4539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s" sz="1400" u="none" cap="none" strike="noStrike">
                <a:solidFill>
                  <a:srgbClr val="000000"/>
                </a:solidFill>
                <a:latin typeface="Arial"/>
                <a:ea typeface="Arial"/>
                <a:cs typeface="Arial"/>
                <a:sym typeface="Arial"/>
              </a:rPr>
              <a:t>0..*</a:t>
            </a:r>
            <a:endParaRPr b="0" i="0" sz="1400" u="none" cap="none" strike="noStrike">
              <a:solidFill>
                <a:srgbClr val="000000"/>
              </a:solidFill>
              <a:latin typeface="Arial"/>
              <a:ea typeface="Arial"/>
              <a:cs typeface="Arial"/>
              <a:sym typeface="Arial"/>
            </a:endParaRPr>
          </a:p>
        </p:txBody>
      </p:sp>
      <p:sp>
        <p:nvSpPr>
          <p:cNvPr id="229" name="Google Shape;229;p24"/>
          <p:cNvSpPr txBox="1"/>
          <p:nvPr/>
        </p:nvSpPr>
        <p:spPr>
          <a:xfrm>
            <a:off x="3276360" y="3590765"/>
            <a:ext cx="8997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s" sz="1400" u="none" cap="none" strike="noStrike">
                <a:solidFill>
                  <a:srgbClr val="000000"/>
                </a:solidFill>
                <a:latin typeface="Arial"/>
                <a:ea typeface="Arial"/>
                <a:cs typeface="Arial"/>
                <a:sym typeface="Arial"/>
              </a:rPr>
              <a:t>- gerente</a:t>
            </a:r>
            <a:endParaRPr b="0" i="0" sz="1400" u="none" cap="none" strike="noStrike">
              <a:solidFill>
                <a:srgbClr val="000000"/>
              </a:solidFill>
              <a:latin typeface="Arial"/>
              <a:ea typeface="Arial"/>
              <a:cs typeface="Arial"/>
              <a:sym typeface="Arial"/>
            </a:endParaRPr>
          </a:p>
        </p:txBody>
      </p:sp>
      <p:sp>
        <p:nvSpPr>
          <p:cNvPr id="230" name="Google Shape;230;p24"/>
          <p:cNvSpPr txBox="1"/>
          <p:nvPr/>
        </p:nvSpPr>
        <p:spPr>
          <a:xfrm>
            <a:off x="2154528" y="4155898"/>
            <a:ext cx="7314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s" sz="1400" u="none" cap="none" strike="noStrike">
                <a:solidFill>
                  <a:srgbClr val="000000"/>
                </a:solidFill>
                <a:latin typeface="Arial"/>
                <a:ea typeface="Arial"/>
                <a:cs typeface="Arial"/>
                <a:sym typeface="Arial"/>
              </a:rPr>
              <a:t>- dirige</a:t>
            </a:r>
            <a:endParaRPr b="0" i="0" sz="1400" u="none" cap="none" strike="noStrike">
              <a:solidFill>
                <a:srgbClr val="000000"/>
              </a:solidFill>
              <a:latin typeface="Arial"/>
              <a:ea typeface="Arial"/>
              <a:cs typeface="Arial"/>
              <a:sym typeface="Arial"/>
            </a:endParaRPr>
          </a:p>
        </p:txBody>
      </p:sp>
      <p:sp>
        <p:nvSpPr>
          <p:cNvPr id="231" name="Google Shape;231;p24"/>
          <p:cNvSpPr txBox="1"/>
          <p:nvPr/>
        </p:nvSpPr>
        <p:spPr>
          <a:xfrm>
            <a:off x="4552399" y="3093352"/>
            <a:ext cx="2387400" cy="954000"/>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None/>
            </a:pPr>
            <a:r>
              <a:rPr b="0" i="0" lang="es" sz="1400" u="none" cap="none" strike="noStrike">
                <a:solidFill>
                  <a:srgbClr val="375FA9"/>
                </a:solidFill>
                <a:latin typeface="Arial"/>
                <a:ea typeface="Arial"/>
                <a:cs typeface="Arial"/>
                <a:sym typeface="Arial"/>
              </a:rPr>
              <a:t>Clase Empleado puede relacionarse con sí misma a través del rol gerente/dirige.</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235" name="Shape 235"/>
        <p:cNvGrpSpPr/>
        <p:nvPr/>
      </p:nvGrpSpPr>
      <p:grpSpPr>
        <a:xfrm>
          <a:off x="0" y="0"/>
          <a:ext cx="0" cy="0"/>
          <a:chOff x="0" y="0"/>
          <a:chExt cx="0" cy="0"/>
        </a:xfrm>
      </p:grpSpPr>
      <p:sp>
        <p:nvSpPr>
          <p:cNvPr id="236" name="Google Shape;236;p25"/>
          <p:cNvSpPr txBox="1"/>
          <p:nvPr/>
        </p:nvSpPr>
        <p:spPr>
          <a:xfrm>
            <a:off x="822950" y="418075"/>
            <a:ext cx="7860000" cy="10881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None/>
            </a:pPr>
            <a:r>
              <a:rPr b="1" lang="es" sz="2600">
                <a:solidFill>
                  <a:srgbClr val="E83464"/>
                </a:solidFill>
              </a:rPr>
              <a:t>Diagrama de Clases: Agregación y  Composición</a:t>
            </a:r>
            <a:endParaRPr b="1" sz="2800">
              <a:solidFill>
                <a:srgbClr val="AF7B51"/>
              </a:solidFill>
              <a:latin typeface="Nunito"/>
              <a:ea typeface="Nunito"/>
              <a:cs typeface="Nunito"/>
              <a:sym typeface="Nunito"/>
            </a:endParaRPr>
          </a:p>
        </p:txBody>
      </p:sp>
      <p:sp>
        <p:nvSpPr>
          <p:cNvPr id="237" name="Google Shape;237;p25"/>
          <p:cNvSpPr txBox="1"/>
          <p:nvPr/>
        </p:nvSpPr>
        <p:spPr>
          <a:xfrm>
            <a:off x="822960" y="1556399"/>
            <a:ext cx="7543800" cy="924000"/>
          </a:xfrm>
          <a:prstGeom prst="rect">
            <a:avLst/>
          </a:prstGeom>
          <a:noFill/>
          <a:ln>
            <a:noFill/>
          </a:ln>
        </p:spPr>
        <p:txBody>
          <a:bodyPr anchorCtr="0" anchor="t" bIns="34275" lIns="0" spcFirstLastPara="1" rIns="0" wrap="square" tIns="34275">
            <a:noAutofit/>
          </a:bodyPr>
          <a:lstStyle/>
          <a:p>
            <a:pPr indent="-317500" lvl="0" marL="457200" rtl="0" algn="l">
              <a:lnSpc>
                <a:spcPct val="90000"/>
              </a:lnSpc>
              <a:spcBef>
                <a:spcPts val="900"/>
              </a:spcBef>
              <a:spcAft>
                <a:spcPts val="0"/>
              </a:spcAft>
              <a:buClr>
                <a:schemeClr val="accent5"/>
              </a:buClr>
              <a:buSzPts val="1400"/>
              <a:buFont typeface="Calibri"/>
              <a:buChar char="●"/>
            </a:pPr>
            <a:r>
              <a:rPr lang="es">
                <a:solidFill>
                  <a:srgbClr val="325BA7"/>
                </a:solidFill>
              </a:rPr>
              <a:t>Cada agregación es un tipo de asociación. </a:t>
            </a:r>
            <a:endParaRPr sz="1300">
              <a:solidFill>
                <a:srgbClr val="233A44"/>
              </a:solidFill>
              <a:latin typeface="Calibri"/>
              <a:ea typeface="Calibri"/>
              <a:cs typeface="Calibri"/>
              <a:sym typeface="Calibri"/>
            </a:endParaRPr>
          </a:p>
          <a:p>
            <a:pPr indent="-317500" lvl="0" marL="457200" rtl="0" algn="l">
              <a:lnSpc>
                <a:spcPct val="90000"/>
              </a:lnSpc>
              <a:spcBef>
                <a:spcPts val="900"/>
              </a:spcBef>
              <a:spcAft>
                <a:spcPts val="0"/>
              </a:spcAft>
              <a:buClr>
                <a:schemeClr val="accent5"/>
              </a:buClr>
              <a:buSzPts val="1400"/>
              <a:buFont typeface="Calibri"/>
              <a:buChar char="●"/>
            </a:pPr>
            <a:r>
              <a:rPr lang="es">
                <a:solidFill>
                  <a:srgbClr val="325BA7"/>
                </a:solidFill>
              </a:rPr>
              <a:t>Cada composición es una forma de agregación.</a:t>
            </a:r>
            <a:endParaRPr sz="1300">
              <a:solidFill>
                <a:srgbClr val="233A44"/>
              </a:solidFill>
              <a:latin typeface="Calibri"/>
              <a:ea typeface="Calibri"/>
              <a:cs typeface="Calibri"/>
              <a:sym typeface="Calibri"/>
            </a:endParaRPr>
          </a:p>
        </p:txBody>
      </p:sp>
      <p:sp>
        <p:nvSpPr>
          <p:cNvPr id="238" name="Google Shape;238;p25"/>
          <p:cNvSpPr/>
          <p:nvPr/>
        </p:nvSpPr>
        <p:spPr>
          <a:xfrm>
            <a:off x="1925241" y="2625329"/>
            <a:ext cx="4644600" cy="1782300"/>
          </a:xfrm>
          <a:prstGeom prst="rect">
            <a:avLst/>
          </a:prstGeom>
          <a:solidFill>
            <a:srgbClr val="7189F9"/>
          </a:solidFill>
          <a:ln cap="flat" cmpd="sng" w="9525">
            <a:solidFill>
              <a:srgbClr val="FFFF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rgbClr val="FFFFFF"/>
              </a:solidFill>
              <a:latin typeface="Arial"/>
              <a:ea typeface="Arial"/>
              <a:cs typeface="Arial"/>
              <a:sym typeface="Arial"/>
            </a:endParaRPr>
          </a:p>
        </p:txBody>
      </p:sp>
      <p:sp>
        <p:nvSpPr>
          <p:cNvPr id="239" name="Google Shape;239;p25"/>
          <p:cNvSpPr/>
          <p:nvPr/>
        </p:nvSpPr>
        <p:spPr>
          <a:xfrm>
            <a:off x="2412207" y="3003947"/>
            <a:ext cx="4050600" cy="1241700"/>
          </a:xfrm>
          <a:prstGeom prst="rect">
            <a:avLst/>
          </a:prstGeom>
          <a:solidFill>
            <a:srgbClr val="E62F61"/>
          </a:solidFill>
          <a:ln cap="flat" cmpd="sng" w="9525">
            <a:solidFill>
              <a:srgbClr val="FFFF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rgbClr val="FFFFFF"/>
              </a:solidFill>
              <a:latin typeface="Arial"/>
              <a:ea typeface="Arial"/>
              <a:cs typeface="Arial"/>
              <a:sym typeface="Arial"/>
            </a:endParaRPr>
          </a:p>
        </p:txBody>
      </p:sp>
      <p:sp>
        <p:nvSpPr>
          <p:cNvPr id="240" name="Google Shape;240;p25"/>
          <p:cNvSpPr/>
          <p:nvPr/>
        </p:nvSpPr>
        <p:spPr>
          <a:xfrm>
            <a:off x="2897981" y="3381375"/>
            <a:ext cx="3239700" cy="648900"/>
          </a:xfrm>
          <a:prstGeom prst="rect">
            <a:avLst/>
          </a:prstGeom>
          <a:solidFill>
            <a:srgbClr val="3D4594"/>
          </a:solidFill>
          <a:ln cap="flat" cmpd="sng" w="9525">
            <a:solidFill>
              <a:srgbClr val="FFFF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050" u="none" cap="none" strike="noStrike">
              <a:solidFill>
                <a:srgbClr val="FFFFFF"/>
              </a:solidFill>
              <a:latin typeface="Arial"/>
              <a:ea typeface="Arial"/>
              <a:cs typeface="Arial"/>
              <a:sym typeface="Arial"/>
            </a:endParaRPr>
          </a:p>
        </p:txBody>
      </p:sp>
      <p:sp>
        <p:nvSpPr>
          <p:cNvPr id="241" name="Google Shape;241;p25"/>
          <p:cNvSpPr txBox="1"/>
          <p:nvPr/>
        </p:nvSpPr>
        <p:spPr>
          <a:xfrm>
            <a:off x="2072879" y="2640806"/>
            <a:ext cx="1114500" cy="276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s" sz="1200" u="none" cap="none" strike="noStrike">
                <a:solidFill>
                  <a:srgbClr val="FFFFFF"/>
                </a:solidFill>
                <a:latin typeface="Arial"/>
                <a:ea typeface="Arial"/>
                <a:cs typeface="Arial"/>
                <a:sym typeface="Arial"/>
              </a:rPr>
              <a:t>Asociación</a:t>
            </a:r>
            <a:endParaRPr/>
          </a:p>
        </p:txBody>
      </p:sp>
      <p:sp>
        <p:nvSpPr>
          <p:cNvPr id="242" name="Google Shape;242;p25"/>
          <p:cNvSpPr txBox="1"/>
          <p:nvPr/>
        </p:nvSpPr>
        <p:spPr>
          <a:xfrm>
            <a:off x="2681288" y="3003947"/>
            <a:ext cx="1114500" cy="276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s" sz="1200" u="none" cap="none" strike="noStrike">
                <a:solidFill>
                  <a:srgbClr val="FFFFFF"/>
                </a:solidFill>
                <a:latin typeface="Arial"/>
                <a:ea typeface="Arial"/>
                <a:cs typeface="Arial"/>
                <a:sym typeface="Arial"/>
              </a:rPr>
              <a:t>Agregación</a:t>
            </a:r>
            <a:endParaRPr/>
          </a:p>
        </p:txBody>
      </p:sp>
      <p:sp>
        <p:nvSpPr>
          <p:cNvPr id="243" name="Google Shape;243;p25"/>
          <p:cNvSpPr txBox="1"/>
          <p:nvPr/>
        </p:nvSpPr>
        <p:spPr>
          <a:xfrm>
            <a:off x="3059897" y="3436150"/>
            <a:ext cx="1580400" cy="276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lang="es" sz="1200">
                <a:solidFill>
                  <a:srgbClr val="FFFFFF"/>
                </a:solidFill>
              </a:rPr>
              <a:t>Composición</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247" name="Shape 247"/>
        <p:cNvGrpSpPr/>
        <p:nvPr/>
      </p:nvGrpSpPr>
      <p:grpSpPr>
        <a:xfrm>
          <a:off x="0" y="0"/>
          <a:ext cx="0" cy="0"/>
          <a:chOff x="0" y="0"/>
          <a:chExt cx="0" cy="0"/>
        </a:xfrm>
      </p:grpSpPr>
      <p:sp>
        <p:nvSpPr>
          <p:cNvPr id="248" name="Google Shape;248;p26"/>
          <p:cNvSpPr txBox="1"/>
          <p:nvPr/>
        </p:nvSpPr>
        <p:spPr>
          <a:xfrm>
            <a:off x="822960" y="214952"/>
            <a:ext cx="7543800" cy="10881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None/>
            </a:pPr>
            <a:r>
              <a:rPr b="1" lang="es" sz="2600">
                <a:solidFill>
                  <a:srgbClr val="E83464"/>
                </a:solidFill>
              </a:rPr>
              <a:t>Diagrama de Clases: Agregación </a:t>
            </a:r>
            <a:endParaRPr b="1" sz="2600">
              <a:solidFill>
                <a:srgbClr val="E83464"/>
              </a:solidFill>
            </a:endParaRPr>
          </a:p>
        </p:txBody>
      </p:sp>
      <p:sp>
        <p:nvSpPr>
          <p:cNvPr id="249" name="Google Shape;249;p26"/>
          <p:cNvSpPr txBox="1"/>
          <p:nvPr/>
        </p:nvSpPr>
        <p:spPr>
          <a:xfrm>
            <a:off x="822960" y="1384300"/>
            <a:ext cx="4351800" cy="2959200"/>
          </a:xfrm>
          <a:prstGeom prst="rect">
            <a:avLst/>
          </a:prstGeom>
          <a:solidFill>
            <a:schemeClr val="dk1"/>
          </a:solidFill>
          <a:ln>
            <a:noFill/>
          </a:ln>
        </p:spPr>
        <p:txBody>
          <a:bodyPr anchorCtr="0" anchor="t" bIns="34275" lIns="0" spcFirstLastPara="1" rIns="0" wrap="square" tIns="34275">
            <a:noAutofit/>
          </a:bodyPr>
          <a:lstStyle/>
          <a:p>
            <a:pPr indent="-317500" lvl="0" marL="457200" rtl="0" algn="just">
              <a:lnSpc>
                <a:spcPct val="90000"/>
              </a:lnSpc>
              <a:spcBef>
                <a:spcPts val="900"/>
              </a:spcBef>
              <a:spcAft>
                <a:spcPts val="0"/>
              </a:spcAft>
              <a:buClr>
                <a:schemeClr val="accent5"/>
              </a:buClr>
              <a:buSzPts val="1400"/>
              <a:buFont typeface="Calibri"/>
              <a:buChar char="●"/>
            </a:pPr>
            <a:r>
              <a:rPr lang="es">
                <a:solidFill>
                  <a:srgbClr val="325BA7"/>
                </a:solidFill>
              </a:rPr>
              <a:t>Es un tipo de asociación que indica que una clase es parte de otra clase (de un todo). Es decir, los componentes pueden ser compartidos por varios compuestos.</a:t>
            </a:r>
            <a:endParaRPr sz="1300">
              <a:solidFill>
                <a:srgbClr val="233A44"/>
              </a:solidFill>
              <a:latin typeface="Calibri"/>
              <a:ea typeface="Calibri"/>
              <a:cs typeface="Calibri"/>
              <a:sym typeface="Calibri"/>
            </a:endParaRPr>
          </a:p>
          <a:p>
            <a:pPr indent="-317500" lvl="0" marL="457200" rtl="0" algn="just">
              <a:lnSpc>
                <a:spcPct val="90000"/>
              </a:lnSpc>
              <a:spcBef>
                <a:spcPts val="900"/>
              </a:spcBef>
              <a:spcAft>
                <a:spcPts val="0"/>
              </a:spcAft>
              <a:buClr>
                <a:schemeClr val="accent5"/>
              </a:buClr>
              <a:buSzPts val="1400"/>
              <a:buFont typeface="Calibri"/>
              <a:buChar char="●"/>
            </a:pPr>
            <a:r>
              <a:rPr lang="es">
                <a:solidFill>
                  <a:srgbClr val="325BA7"/>
                </a:solidFill>
              </a:rPr>
              <a:t>Como se puede observar en el ejemplo, Empresa es una entidad “whole/todo” y Cliente es una parte de la Empresa. </a:t>
            </a:r>
            <a:endParaRPr>
              <a:solidFill>
                <a:srgbClr val="325BA7"/>
              </a:solidFill>
            </a:endParaRPr>
          </a:p>
          <a:p>
            <a:pPr indent="-317500" lvl="0" marL="457200" rtl="0" algn="just">
              <a:lnSpc>
                <a:spcPct val="90000"/>
              </a:lnSpc>
              <a:spcBef>
                <a:spcPts val="900"/>
              </a:spcBef>
              <a:spcAft>
                <a:spcPts val="0"/>
              </a:spcAft>
              <a:buClr>
                <a:schemeClr val="accent5"/>
              </a:buClr>
              <a:buSzPts val="1400"/>
              <a:buFont typeface="Calibri"/>
              <a:buChar char="●"/>
            </a:pPr>
            <a:r>
              <a:rPr lang="es">
                <a:solidFill>
                  <a:srgbClr val="325BA7"/>
                </a:solidFill>
              </a:rPr>
              <a:t>La agregación se representa en UML mediante un diamante de color blanco colocado en el extremo en el que está la clase que representa el “todo”.</a:t>
            </a:r>
            <a:endParaRPr>
              <a:solidFill>
                <a:srgbClr val="325BA7"/>
              </a:solidFill>
            </a:endParaRPr>
          </a:p>
          <a:p>
            <a:pPr indent="-317500" lvl="0" marL="457200" rtl="0" algn="just">
              <a:lnSpc>
                <a:spcPct val="90000"/>
              </a:lnSpc>
              <a:spcBef>
                <a:spcPts val="900"/>
              </a:spcBef>
              <a:spcAft>
                <a:spcPts val="0"/>
              </a:spcAft>
              <a:buClr>
                <a:schemeClr val="accent5"/>
              </a:buClr>
              <a:buSzPts val="1400"/>
              <a:buFont typeface="Calibri"/>
              <a:buChar char="●"/>
            </a:pPr>
            <a:r>
              <a:rPr lang="es">
                <a:solidFill>
                  <a:srgbClr val="325BA7"/>
                </a:solidFill>
                <a:highlight>
                  <a:schemeClr val="dk1"/>
                </a:highlight>
              </a:rPr>
              <a:t>En esta asociación, la clase agregada puede permanecer sin la clase ‘todo’ o principal. </a:t>
            </a:r>
            <a:endParaRPr sz="1300">
              <a:solidFill>
                <a:srgbClr val="233A44"/>
              </a:solidFill>
              <a:highlight>
                <a:schemeClr val="dk1"/>
              </a:highlight>
              <a:latin typeface="Calibri"/>
              <a:ea typeface="Calibri"/>
              <a:cs typeface="Calibri"/>
              <a:sym typeface="Calibri"/>
            </a:endParaRPr>
          </a:p>
          <a:p>
            <a:pPr indent="-317500" lvl="0" marL="457200" rtl="0" algn="just">
              <a:lnSpc>
                <a:spcPct val="90000"/>
              </a:lnSpc>
              <a:spcBef>
                <a:spcPts val="900"/>
              </a:spcBef>
              <a:spcAft>
                <a:spcPts val="0"/>
              </a:spcAft>
              <a:buNone/>
            </a:pPr>
            <a:r>
              <a:t/>
            </a:r>
            <a:endParaRPr>
              <a:solidFill>
                <a:srgbClr val="325BA7"/>
              </a:solidFill>
            </a:endParaRPr>
          </a:p>
        </p:txBody>
      </p:sp>
      <p:graphicFrame>
        <p:nvGraphicFramePr>
          <p:cNvPr id="250" name="Google Shape;250;p26"/>
          <p:cNvGraphicFramePr/>
          <p:nvPr/>
        </p:nvGraphicFramePr>
        <p:xfrm>
          <a:off x="5902037" y="1432462"/>
          <a:ext cx="3000000" cy="3000000"/>
        </p:xfrm>
        <a:graphic>
          <a:graphicData uri="http://schemas.openxmlformats.org/drawingml/2006/table">
            <a:tbl>
              <a:tblPr bandRow="1" firstRow="1">
                <a:noFill/>
                <a:tableStyleId>{05CAF993-6881-407E-BE7A-52D9991EB9EF}</a:tableStyleId>
              </a:tblPr>
              <a:tblGrid>
                <a:gridCol w="2161300"/>
              </a:tblGrid>
              <a:tr h="354150">
                <a:tc>
                  <a:txBody>
                    <a:bodyPr/>
                    <a:lstStyle/>
                    <a:p>
                      <a:pPr indent="0" lvl="0" marL="0" marR="0" rtl="0" algn="ctr">
                        <a:lnSpc>
                          <a:spcPct val="100000"/>
                        </a:lnSpc>
                        <a:spcBef>
                          <a:spcPts val="0"/>
                        </a:spcBef>
                        <a:spcAft>
                          <a:spcPts val="0"/>
                        </a:spcAft>
                        <a:buNone/>
                      </a:pPr>
                      <a:r>
                        <a:rPr lang="es" sz="1400" u="none" cap="none" strike="noStrike">
                          <a:solidFill>
                            <a:srgbClr val="FFFFFF"/>
                          </a:solidFill>
                        </a:rPr>
                        <a:t>Empresa</a:t>
                      </a:r>
                      <a:endParaRPr sz="1400" u="none" cap="none" strike="noStrike">
                        <a:solidFill>
                          <a:srgbClr val="FFFFFF"/>
                        </a:solidFill>
                      </a:endParaRPr>
                    </a:p>
                  </a:txBody>
                  <a:tcPr marT="45725" marB="45725" marR="91450" marL="91450"/>
                </a:tc>
              </a:tr>
              <a:tr h="223175">
                <a:tc>
                  <a:txBody>
                    <a:bodyPr/>
                    <a:lstStyle/>
                    <a:p>
                      <a:pPr indent="0" lvl="0" marL="0" marR="0" rtl="0" algn="l">
                        <a:lnSpc>
                          <a:spcPct val="100000"/>
                        </a:lnSpc>
                        <a:spcBef>
                          <a:spcPts val="0"/>
                        </a:spcBef>
                        <a:spcAft>
                          <a:spcPts val="0"/>
                        </a:spcAft>
                        <a:buNone/>
                      </a:pPr>
                      <a:r>
                        <a:rPr lang="es" sz="1200" u="none" cap="none" strike="noStrike"/>
                        <a:t>-clientes: Array</a:t>
                      </a:r>
                      <a:endParaRPr sz="1200" u="none" cap="none" strike="noStrike"/>
                    </a:p>
                  </a:txBody>
                  <a:tcPr marT="45725" marB="45725" marR="91450" marL="91450">
                    <a:lnB cap="flat" cmpd="sng" w="9525">
                      <a:solidFill>
                        <a:srgbClr val="163EF5"/>
                      </a:solidFill>
                      <a:prstDash val="solid"/>
                      <a:round/>
                      <a:headEnd len="sm" w="sm" type="none"/>
                      <a:tailEnd len="sm" w="sm" type="none"/>
                    </a:lnB>
                  </a:tcPr>
                </a:tc>
              </a:tr>
              <a:tr h="203125">
                <a:tc>
                  <a:txBody>
                    <a:bodyPr/>
                    <a:lstStyle/>
                    <a:p>
                      <a:pPr indent="0" lvl="0" marL="0" marR="0" rtl="0" algn="l">
                        <a:lnSpc>
                          <a:spcPct val="100000"/>
                        </a:lnSpc>
                        <a:spcBef>
                          <a:spcPts val="0"/>
                        </a:spcBef>
                        <a:spcAft>
                          <a:spcPts val="0"/>
                        </a:spcAft>
                        <a:buClr>
                          <a:srgbClr val="000000"/>
                        </a:buClr>
                        <a:buSzPts val="1200"/>
                        <a:buFont typeface="Arial"/>
                        <a:buNone/>
                      </a:pPr>
                      <a:r>
                        <a:rPr lang="es" sz="1200" u="none" cap="none" strike="noStrike">
                          <a:solidFill>
                            <a:srgbClr val="102DB2"/>
                          </a:solidFill>
                        </a:rPr>
                        <a:t>+AddCliente: (cliente:Cliente)</a:t>
                      </a:r>
                      <a:endParaRPr sz="1200" u="none" cap="none" strike="noStrike">
                        <a:solidFill>
                          <a:srgbClr val="102DB2"/>
                        </a:solidFill>
                      </a:endParaRPr>
                    </a:p>
                    <a:p>
                      <a:pPr indent="0" lvl="0" marL="0" marR="0" rtl="0" algn="l">
                        <a:lnSpc>
                          <a:spcPct val="100000"/>
                        </a:lnSpc>
                        <a:spcBef>
                          <a:spcPts val="0"/>
                        </a:spcBef>
                        <a:spcAft>
                          <a:spcPts val="0"/>
                        </a:spcAft>
                        <a:buNone/>
                      </a:pPr>
                      <a:r>
                        <a:t/>
                      </a:r>
                      <a:endParaRPr sz="100" u="none" cap="none" strike="noStrike"/>
                    </a:p>
                  </a:txBody>
                  <a:tcPr marT="45725" marB="45725" marR="91450" marL="91450">
                    <a:lnL cap="flat" cmpd="sng" w="9525">
                      <a:solidFill>
                        <a:srgbClr val="163EF5"/>
                      </a:solidFill>
                      <a:prstDash val="solid"/>
                      <a:round/>
                      <a:headEnd len="sm" w="sm" type="none"/>
                      <a:tailEnd len="sm" w="sm" type="none"/>
                    </a:lnL>
                    <a:lnR cap="flat" cmpd="sng" w="9525">
                      <a:solidFill>
                        <a:srgbClr val="163EF5"/>
                      </a:solidFill>
                      <a:prstDash val="solid"/>
                      <a:round/>
                      <a:headEnd len="sm" w="sm" type="none"/>
                      <a:tailEnd len="sm" w="sm" type="none"/>
                    </a:lnR>
                    <a:lnT cap="flat" cmpd="sng" w="9525">
                      <a:solidFill>
                        <a:srgbClr val="163EF5"/>
                      </a:solidFill>
                      <a:prstDash val="solid"/>
                      <a:round/>
                      <a:headEnd len="sm" w="sm" type="none"/>
                      <a:tailEnd len="sm" w="sm" type="none"/>
                    </a:lnT>
                    <a:lnB cap="flat" cmpd="sng" w="9525">
                      <a:solidFill>
                        <a:srgbClr val="163EF5"/>
                      </a:solidFill>
                      <a:prstDash val="solid"/>
                      <a:round/>
                      <a:headEnd len="sm" w="sm" type="none"/>
                      <a:tailEnd len="sm" w="sm" type="none"/>
                    </a:lnB>
                  </a:tcPr>
                </a:tc>
              </a:tr>
            </a:tbl>
          </a:graphicData>
        </a:graphic>
      </p:graphicFrame>
      <p:graphicFrame>
        <p:nvGraphicFramePr>
          <p:cNvPr id="251" name="Google Shape;251;p26"/>
          <p:cNvGraphicFramePr/>
          <p:nvPr/>
        </p:nvGraphicFramePr>
        <p:xfrm>
          <a:off x="6336723" y="3127780"/>
          <a:ext cx="3000000" cy="3000000"/>
        </p:xfrm>
        <a:graphic>
          <a:graphicData uri="http://schemas.openxmlformats.org/drawingml/2006/table">
            <a:tbl>
              <a:tblPr bandRow="1" firstRow="1">
                <a:noFill/>
                <a:tableStyleId>{05CAF993-6881-407E-BE7A-52D9991EB9EF}</a:tableStyleId>
              </a:tblPr>
              <a:tblGrid>
                <a:gridCol w="1541325"/>
              </a:tblGrid>
              <a:tr h="249275">
                <a:tc>
                  <a:txBody>
                    <a:bodyPr/>
                    <a:lstStyle/>
                    <a:p>
                      <a:pPr indent="0" lvl="0" marL="0" marR="0" rtl="0" algn="ctr">
                        <a:lnSpc>
                          <a:spcPct val="100000"/>
                        </a:lnSpc>
                        <a:spcBef>
                          <a:spcPts val="0"/>
                        </a:spcBef>
                        <a:spcAft>
                          <a:spcPts val="0"/>
                        </a:spcAft>
                        <a:buNone/>
                      </a:pPr>
                      <a:r>
                        <a:rPr lang="es" sz="1400" u="none" cap="none" strike="noStrike">
                          <a:solidFill>
                            <a:srgbClr val="FFFFFF"/>
                          </a:solidFill>
                        </a:rPr>
                        <a:t>Cliente</a:t>
                      </a:r>
                      <a:endParaRPr sz="1400" u="none" cap="none" strike="noStrike">
                        <a:solidFill>
                          <a:srgbClr val="FFFFFF"/>
                        </a:solidFill>
                      </a:endParaRPr>
                    </a:p>
                  </a:txBody>
                  <a:tcPr marT="45725" marB="45725" marR="91450" marL="91450"/>
                </a:tc>
              </a:tr>
              <a:tr h="535200">
                <a:tc>
                  <a:txBody>
                    <a:bodyPr/>
                    <a:lstStyle/>
                    <a:p>
                      <a:pPr indent="0" lvl="0" marL="0" marR="0" rtl="0" algn="l">
                        <a:lnSpc>
                          <a:spcPct val="100000"/>
                        </a:lnSpc>
                        <a:spcBef>
                          <a:spcPts val="0"/>
                        </a:spcBef>
                        <a:spcAft>
                          <a:spcPts val="0"/>
                        </a:spcAft>
                        <a:buNone/>
                      </a:pPr>
                      <a:r>
                        <a:rPr lang="es" sz="1400" u="none" cap="none" strike="noStrike"/>
                        <a:t>Nombre: String</a:t>
                      </a:r>
                      <a:endParaRPr sz="1400" u="none" cap="none" strike="noStrike"/>
                    </a:p>
                    <a:p>
                      <a:pPr indent="0" lvl="0" marL="0" marR="0" rtl="0" algn="l">
                        <a:lnSpc>
                          <a:spcPct val="100000"/>
                        </a:lnSpc>
                        <a:spcBef>
                          <a:spcPts val="0"/>
                        </a:spcBef>
                        <a:spcAft>
                          <a:spcPts val="0"/>
                        </a:spcAft>
                        <a:buNone/>
                      </a:pPr>
                      <a:r>
                        <a:rPr lang="es" sz="1400" u="none" cap="none" strike="noStrike"/>
                        <a:t>Teléfono: String</a:t>
                      </a:r>
                      <a:endParaRPr sz="1400" u="none" cap="none" strike="noStrike"/>
                    </a:p>
                  </a:txBody>
                  <a:tcPr marT="45725" marB="45725" marR="91450" marL="91450"/>
                </a:tc>
              </a:tr>
              <a:tr h="166250">
                <a:tc>
                  <a:txBody>
                    <a:bodyPr/>
                    <a:lstStyle/>
                    <a:p>
                      <a:pPr indent="0" lvl="0" marL="0" marR="0" rtl="0" algn="l">
                        <a:lnSpc>
                          <a:spcPct val="100000"/>
                        </a:lnSpc>
                        <a:spcBef>
                          <a:spcPts val="0"/>
                        </a:spcBef>
                        <a:spcAft>
                          <a:spcPts val="0"/>
                        </a:spcAft>
                        <a:buNone/>
                      </a:pPr>
                      <a:r>
                        <a:t/>
                      </a:r>
                      <a:endParaRPr sz="100" u="none" cap="none" strike="noStrike"/>
                    </a:p>
                  </a:txBody>
                  <a:tcPr marT="45725" marB="45725" marR="91450" marL="91450"/>
                </a:tc>
              </a:tr>
            </a:tbl>
          </a:graphicData>
        </a:graphic>
      </p:graphicFrame>
      <p:pic>
        <p:nvPicPr>
          <p:cNvPr id="252" name="Google Shape;252;p26"/>
          <p:cNvPicPr preferRelativeResize="0"/>
          <p:nvPr/>
        </p:nvPicPr>
        <p:blipFill rotWithShape="1">
          <a:blip r:embed="rId4">
            <a:alphaModFix/>
          </a:blip>
          <a:srcRect b="0" l="0" r="0" t="0"/>
          <a:stretch/>
        </p:blipFill>
        <p:spPr>
          <a:xfrm>
            <a:off x="6877917" y="2350499"/>
            <a:ext cx="438150" cy="777282"/>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256" name="Shape 256"/>
        <p:cNvGrpSpPr/>
        <p:nvPr/>
      </p:nvGrpSpPr>
      <p:grpSpPr>
        <a:xfrm>
          <a:off x="0" y="0"/>
          <a:ext cx="0" cy="0"/>
          <a:chOff x="0" y="0"/>
          <a:chExt cx="0" cy="0"/>
        </a:xfrm>
      </p:grpSpPr>
      <p:sp>
        <p:nvSpPr>
          <p:cNvPr id="257" name="Google Shape;257;p27"/>
          <p:cNvSpPr txBox="1"/>
          <p:nvPr/>
        </p:nvSpPr>
        <p:spPr>
          <a:xfrm>
            <a:off x="822960" y="235733"/>
            <a:ext cx="7543800" cy="10881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None/>
            </a:pPr>
            <a:r>
              <a:rPr b="1" lang="es" sz="2600">
                <a:solidFill>
                  <a:srgbClr val="E83464"/>
                </a:solidFill>
              </a:rPr>
              <a:t>Diagrama de Clases: Composición</a:t>
            </a:r>
            <a:endParaRPr b="1" sz="2600">
              <a:solidFill>
                <a:srgbClr val="E83464"/>
              </a:solidFill>
            </a:endParaRPr>
          </a:p>
        </p:txBody>
      </p:sp>
      <p:sp>
        <p:nvSpPr>
          <p:cNvPr id="258" name="Google Shape;258;p27"/>
          <p:cNvSpPr txBox="1"/>
          <p:nvPr/>
        </p:nvSpPr>
        <p:spPr>
          <a:xfrm>
            <a:off x="822960" y="1583531"/>
            <a:ext cx="5151900" cy="3009300"/>
          </a:xfrm>
          <a:prstGeom prst="rect">
            <a:avLst/>
          </a:prstGeom>
          <a:noFill/>
          <a:ln>
            <a:noFill/>
          </a:ln>
        </p:spPr>
        <p:txBody>
          <a:bodyPr anchorCtr="0" anchor="t" bIns="34275" lIns="0" spcFirstLastPara="1" rIns="0" wrap="square" tIns="34275">
            <a:noAutofit/>
          </a:bodyPr>
          <a:lstStyle/>
          <a:p>
            <a:pPr indent="-311150" lvl="0" marL="457200" rtl="0" algn="just">
              <a:lnSpc>
                <a:spcPct val="80000"/>
              </a:lnSpc>
              <a:spcBef>
                <a:spcPts val="900"/>
              </a:spcBef>
              <a:spcAft>
                <a:spcPts val="0"/>
              </a:spcAft>
              <a:buClr>
                <a:schemeClr val="accent5"/>
              </a:buClr>
              <a:buSzPts val="1300"/>
              <a:buFont typeface="Calibri"/>
              <a:buChar char="●"/>
            </a:pPr>
            <a:r>
              <a:rPr lang="es" sz="1300">
                <a:solidFill>
                  <a:srgbClr val="325BA7"/>
                </a:solidFill>
              </a:rPr>
              <a:t>La composición implica que los componentes de un objeto sólo pueden pertenecer a un solo objeto agregado, de forma que cuando el objeto agregado es eliminado todas sus partes son eliminadas también. </a:t>
            </a:r>
            <a:endParaRPr sz="1300">
              <a:solidFill>
                <a:srgbClr val="233A44"/>
              </a:solidFill>
              <a:latin typeface="Calibri"/>
              <a:ea typeface="Calibri"/>
              <a:cs typeface="Calibri"/>
              <a:sym typeface="Calibri"/>
            </a:endParaRPr>
          </a:p>
          <a:p>
            <a:pPr indent="-311150" lvl="0" marL="457200" rtl="0" algn="just">
              <a:lnSpc>
                <a:spcPct val="80000"/>
              </a:lnSpc>
              <a:spcBef>
                <a:spcPts val="900"/>
              </a:spcBef>
              <a:spcAft>
                <a:spcPts val="0"/>
              </a:spcAft>
              <a:buClr>
                <a:schemeClr val="accent5"/>
              </a:buClr>
              <a:buSzPts val="1300"/>
              <a:buFont typeface="Calibri"/>
              <a:buChar char="●"/>
            </a:pPr>
            <a:r>
              <a:rPr lang="es" sz="1300">
                <a:solidFill>
                  <a:srgbClr val="325BA7"/>
                </a:solidFill>
              </a:rPr>
              <a:t>Para representarla el diamante debe estar relleno.</a:t>
            </a:r>
            <a:endParaRPr sz="1300">
              <a:solidFill>
                <a:srgbClr val="325BA7"/>
              </a:solidFill>
            </a:endParaRPr>
          </a:p>
          <a:p>
            <a:pPr indent="-311150" lvl="0" marL="457200" rtl="0" algn="just">
              <a:lnSpc>
                <a:spcPct val="80000"/>
              </a:lnSpc>
              <a:spcBef>
                <a:spcPts val="900"/>
              </a:spcBef>
              <a:spcAft>
                <a:spcPts val="0"/>
              </a:spcAft>
              <a:buClr>
                <a:schemeClr val="accent5"/>
              </a:buClr>
              <a:buSzPts val="1300"/>
              <a:buFont typeface="Calibri"/>
              <a:buChar char="●"/>
            </a:pPr>
            <a:r>
              <a:rPr lang="es" sz="1300">
                <a:solidFill>
                  <a:srgbClr val="325BA7"/>
                </a:solidFill>
              </a:rPr>
              <a:t>En el ejemplo, un objeto Empresa está compuesto por uno o varios objetos del tipo empleado y el tiempo de vida de los objetos Empleado depende del tiempo de vida de Empresa, ya que si no existe una Empresa no pueden existir sus empleados.</a:t>
            </a:r>
            <a:endParaRPr sz="1300">
              <a:solidFill>
                <a:srgbClr val="325BA7"/>
              </a:solidFill>
            </a:endParaRPr>
          </a:p>
          <a:p>
            <a:pPr indent="-311150" lvl="0" marL="457200" rtl="0" algn="just">
              <a:lnSpc>
                <a:spcPct val="80000"/>
              </a:lnSpc>
              <a:spcBef>
                <a:spcPts val="900"/>
              </a:spcBef>
              <a:spcAft>
                <a:spcPts val="0"/>
              </a:spcAft>
              <a:buClr>
                <a:schemeClr val="accent5"/>
              </a:buClr>
              <a:buSzPts val="1300"/>
              <a:buFont typeface="Calibri"/>
              <a:buChar char="●"/>
            </a:pPr>
            <a:r>
              <a:rPr lang="es" sz="1300">
                <a:solidFill>
                  <a:srgbClr val="325BA7"/>
                </a:solidFill>
                <a:highlight>
                  <a:schemeClr val="dk1"/>
                </a:highlight>
              </a:rPr>
              <a:t>Otra característica a tener en cuenta es que la clase contenida </a:t>
            </a:r>
            <a:r>
              <a:rPr lang="es" sz="1300">
                <a:solidFill>
                  <a:srgbClr val="325BA7"/>
                </a:solidFill>
                <a:highlight>
                  <a:schemeClr val="dk1"/>
                </a:highlight>
              </a:rPr>
              <a:t>sólo</a:t>
            </a:r>
            <a:r>
              <a:rPr lang="es" sz="1300">
                <a:solidFill>
                  <a:srgbClr val="325BA7"/>
                </a:solidFill>
                <a:highlight>
                  <a:schemeClr val="dk1"/>
                </a:highlight>
              </a:rPr>
              <a:t> puede relacionarse con una instancia de la clase contenedora.</a:t>
            </a:r>
            <a:endParaRPr sz="1300">
              <a:solidFill>
                <a:srgbClr val="233A44"/>
              </a:solidFill>
              <a:highlight>
                <a:schemeClr val="dk1"/>
              </a:highlight>
              <a:latin typeface="Calibri"/>
              <a:ea typeface="Calibri"/>
              <a:cs typeface="Calibri"/>
              <a:sym typeface="Calibri"/>
            </a:endParaRPr>
          </a:p>
          <a:p>
            <a:pPr indent="-228600" lvl="0" marL="457200" rtl="0" algn="just">
              <a:lnSpc>
                <a:spcPct val="80000"/>
              </a:lnSpc>
              <a:spcBef>
                <a:spcPts val="900"/>
              </a:spcBef>
              <a:spcAft>
                <a:spcPts val="0"/>
              </a:spcAft>
              <a:buNone/>
            </a:pPr>
            <a:r>
              <a:t/>
            </a:r>
            <a:endParaRPr>
              <a:solidFill>
                <a:srgbClr val="325BA7"/>
              </a:solidFill>
            </a:endParaRPr>
          </a:p>
        </p:txBody>
      </p:sp>
      <p:pic>
        <p:nvPicPr>
          <p:cNvPr descr="3" id="259" name="Google Shape;259;p27"/>
          <p:cNvPicPr preferRelativeResize="0"/>
          <p:nvPr/>
        </p:nvPicPr>
        <p:blipFill rotWithShape="1">
          <a:blip r:embed="rId4">
            <a:alphaModFix/>
          </a:blip>
          <a:srcRect b="30134" l="0" r="0" t="28972"/>
          <a:stretch/>
        </p:blipFill>
        <p:spPr>
          <a:xfrm>
            <a:off x="6701847" y="2348345"/>
            <a:ext cx="1371889" cy="976746"/>
          </a:xfrm>
          <a:prstGeom prst="rect">
            <a:avLst/>
          </a:prstGeom>
          <a:noFill/>
          <a:ln>
            <a:noFill/>
          </a:ln>
        </p:spPr>
      </p:pic>
      <p:graphicFrame>
        <p:nvGraphicFramePr>
          <p:cNvPr id="260" name="Google Shape;260;p27"/>
          <p:cNvGraphicFramePr/>
          <p:nvPr/>
        </p:nvGraphicFramePr>
        <p:xfrm>
          <a:off x="6307137" y="1399136"/>
          <a:ext cx="3000000" cy="3000000"/>
        </p:xfrm>
        <a:graphic>
          <a:graphicData uri="http://schemas.openxmlformats.org/drawingml/2006/table">
            <a:tbl>
              <a:tblPr bandRow="1" firstRow="1">
                <a:noFill/>
                <a:tableStyleId>{05CAF993-6881-407E-BE7A-52D9991EB9EF}</a:tableStyleId>
              </a:tblPr>
              <a:tblGrid>
                <a:gridCol w="2161300"/>
              </a:tblGrid>
              <a:tr h="354150">
                <a:tc>
                  <a:txBody>
                    <a:bodyPr/>
                    <a:lstStyle/>
                    <a:p>
                      <a:pPr indent="0" lvl="0" marL="0" marR="0" rtl="0" algn="ctr">
                        <a:lnSpc>
                          <a:spcPct val="100000"/>
                        </a:lnSpc>
                        <a:spcBef>
                          <a:spcPts val="0"/>
                        </a:spcBef>
                        <a:spcAft>
                          <a:spcPts val="0"/>
                        </a:spcAft>
                        <a:buNone/>
                      </a:pPr>
                      <a:r>
                        <a:rPr lang="es" sz="1400" u="none" cap="none" strike="noStrike">
                          <a:solidFill>
                            <a:srgbClr val="FFFFFF"/>
                          </a:solidFill>
                        </a:rPr>
                        <a:t>Empresa</a:t>
                      </a:r>
                      <a:endParaRPr sz="1400" u="none" cap="none" strike="noStrike">
                        <a:solidFill>
                          <a:srgbClr val="FFFFFF"/>
                        </a:solidFill>
                      </a:endParaRPr>
                    </a:p>
                  </a:txBody>
                  <a:tcPr marT="45725" marB="45725" marR="91450" marL="91450"/>
                </a:tc>
              </a:tr>
              <a:tr h="223175">
                <a:tc>
                  <a:txBody>
                    <a:bodyPr/>
                    <a:lstStyle/>
                    <a:p>
                      <a:pPr indent="0" lvl="0" marL="0" marR="0" rtl="0" algn="l">
                        <a:lnSpc>
                          <a:spcPct val="100000"/>
                        </a:lnSpc>
                        <a:spcBef>
                          <a:spcPts val="0"/>
                        </a:spcBef>
                        <a:spcAft>
                          <a:spcPts val="0"/>
                        </a:spcAft>
                        <a:buNone/>
                      </a:pPr>
                      <a:r>
                        <a:rPr lang="es" sz="1200" u="none" cap="none" strike="noStrike">
                          <a:solidFill>
                            <a:srgbClr val="2D336F"/>
                          </a:solidFill>
                        </a:rPr>
                        <a:t>-clientes: Array</a:t>
                      </a:r>
                      <a:endParaRPr sz="1200" u="none" cap="none" strike="noStrike">
                        <a:solidFill>
                          <a:srgbClr val="2D336F"/>
                        </a:solidFill>
                      </a:endParaRPr>
                    </a:p>
                  </a:txBody>
                  <a:tcPr marT="45725" marB="45725" marR="91450" marL="91450"/>
                </a:tc>
              </a:tr>
              <a:tr h="203125">
                <a:tc>
                  <a:txBody>
                    <a:bodyPr/>
                    <a:lstStyle/>
                    <a:p>
                      <a:pPr indent="0" lvl="0" marL="0" marR="0" rtl="0" algn="l">
                        <a:lnSpc>
                          <a:spcPct val="100000"/>
                        </a:lnSpc>
                        <a:spcBef>
                          <a:spcPts val="0"/>
                        </a:spcBef>
                        <a:spcAft>
                          <a:spcPts val="0"/>
                        </a:spcAft>
                        <a:buClr>
                          <a:srgbClr val="000000"/>
                        </a:buClr>
                        <a:buSzPts val="1200"/>
                        <a:buFont typeface="Arial"/>
                        <a:buNone/>
                      </a:pPr>
                      <a:r>
                        <a:rPr lang="es" sz="1200" u="none" cap="none" strike="noStrike">
                          <a:solidFill>
                            <a:srgbClr val="2D336F"/>
                          </a:solidFill>
                        </a:rPr>
                        <a:t>+AddCliente: (cliente:Cliente)</a:t>
                      </a:r>
                      <a:endParaRPr sz="1200" u="none" cap="none" strike="noStrike">
                        <a:solidFill>
                          <a:srgbClr val="2D336F"/>
                        </a:solidFill>
                      </a:endParaRPr>
                    </a:p>
                    <a:p>
                      <a:pPr indent="0" lvl="0" marL="0" marR="0" rtl="0" algn="l">
                        <a:lnSpc>
                          <a:spcPct val="100000"/>
                        </a:lnSpc>
                        <a:spcBef>
                          <a:spcPts val="0"/>
                        </a:spcBef>
                        <a:spcAft>
                          <a:spcPts val="0"/>
                        </a:spcAft>
                        <a:buNone/>
                      </a:pPr>
                      <a:r>
                        <a:t/>
                      </a:r>
                      <a:endParaRPr sz="100" u="none" cap="none" strike="noStrike">
                        <a:solidFill>
                          <a:srgbClr val="2D336F"/>
                        </a:solidFill>
                      </a:endParaRPr>
                    </a:p>
                  </a:txBody>
                  <a:tcPr marT="45725" marB="45725" marR="91450" marL="91450"/>
                </a:tc>
              </a:tr>
            </a:tbl>
          </a:graphicData>
        </a:graphic>
      </p:graphicFrame>
      <p:graphicFrame>
        <p:nvGraphicFramePr>
          <p:cNvPr id="261" name="Google Shape;261;p27"/>
          <p:cNvGraphicFramePr/>
          <p:nvPr/>
        </p:nvGraphicFramePr>
        <p:xfrm>
          <a:off x="6617132" y="3200516"/>
          <a:ext cx="3000000" cy="3000000"/>
        </p:xfrm>
        <a:graphic>
          <a:graphicData uri="http://schemas.openxmlformats.org/drawingml/2006/table">
            <a:tbl>
              <a:tblPr bandRow="1" firstRow="1">
                <a:noFill/>
                <a:tableStyleId>{05CAF993-6881-407E-BE7A-52D9991EB9EF}</a:tableStyleId>
              </a:tblPr>
              <a:tblGrid>
                <a:gridCol w="1541325"/>
              </a:tblGrid>
              <a:tr h="249275">
                <a:tc>
                  <a:txBody>
                    <a:bodyPr/>
                    <a:lstStyle/>
                    <a:p>
                      <a:pPr indent="0" lvl="0" marL="0" marR="0" rtl="0" algn="ctr">
                        <a:lnSpc>
                          <a:spcPct val="100000"/>
                        </a:lnSpc>
                        <a:spcBef>
                          <a:spcPts val="0"/>
                        </a:spcBef>
                        <a:spcAft>
                          <a:spcPts val="0"/>
                        </a:spcAft>
                        <a:buNone/>
                      </a:pPr>
                      <a:r>
                        <a:rPr lang="es" sz="1400" u="none" cap="none" strike="noStrike">
                          <a:solidFill>
                            <a:srgbClr val="FFFFFF"/>
                          </a:solidFill>
                        </a:rPr>
                        <a:t>Empleado</a:t>
                      </a:r>
                      <a:endParaRPr sz="1400" u="none" cap="none" strike="noStrike">
                        <a:solidFill>
                          <a:srgbClr val="FFFFFF"/>
                        </a:solidFill>
                      </a:endParaRPr>
                    </a:p>
                  </a:txBody>
                  <a:tcPr marT="45725" marB="45725" marR="91450" marL="91450"/>
                </a:tc>
              </a:tr>
              <a:tr h="380875">
                <a:tc>
                  <a:txBody>
                    <a:bodyPr/>
                    <a:lstStyle/>
                    <a:p>
                      <a:pPr indent="0" lvl="0" marL="0" marR="0" rtl="0" algn="l">
                        <a:lnSpc>
                          <a:spcPct val="100000"/>
                        </a:lnSpc>
                        <a:spcBef>
                          <a:spcPts val="0"/>
                        </a:spcBef>
                        <a:spcAft>
                          <a:spcPts val="0"/>
                        </a:spcAft>
                        <a:buNone/>
                      </a:pPr>
                      <a:r>
                        <a:rPr lang="es" sz="1400" u="none" cap="none" strike="noStrike"/>
                        <a:t>Nombre: String</a:t>
                      </a:r>
                      <a:endParaRPr sz="1400" u="none" cap="none" strike="noStrike"/>
                    </a:p>
                  </a:txBody>
                  <a:tcPr marT="45725" marB="45725" marR="91450" marL="91450"/>
                </a:tc>
              </a:tr>
              <a:tr h="166250">
                <a:tc>
                  <a:txBody>
                    <a:bodyPr/>
                    <a:lstStyle/>
                    <a:p>
                      <a:pPr indent="0" lvl="0" marL="0" marR="0" rtl="0" algn="l">
                        <a:lnSpc>
                          <a:spcPct val="100000"/>
                        </a:lnSpc>
                        <a:spcBef>
                          <a:spcPts val="0"/>
                        </a:spcBef>
                        <a:spcAft>
                          <a:spcPts val="0"/>
                        </a:spcAft>
                        <a:buNone/>
                      </a:pPr>
                      <a:r>
                        <a:t/>
                      </a:r>
                      <a:endParaRPr sz="100" u="none" cap="none" strike="noStrike"/>
                    </a:p>
                  </a:txBody>
                  <a:tcPr marT="45725" marB="45725" marR="91450" marL="91450"/>
                </a:tc>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265" name="Shape 265"/>
        <p:cNvGrpSpPr/>
        <p:nvPr/>
      </p:nvGrpSpPr>
      <p:grpSpPr>
        <a:xfrm>
          <a:off x="0" y="0"/>
          <a:ext cx="0" cy="0"/>
          <a:chOff x="0" y="0"/>
          <a:chExt cx="0" cy="0"/>
        </a:xfrm>
      </p:grpSpPr>
      <p:sp>
        <p:nvSpPr>
          <p:cNvPr id="266" name="Google Shape;266;p28"/>
          <p:cNvSpPr txBox="1"/>
          <p:nvPr/>
        </p:nvSpPr>
        <p:spPr>
          <a:xfrm>
            <a:off x="688413" y="485321"/>
            <a:ext cx="6172200" cy="8574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None/>
            </a:pPr>
            <a:r>
              <a:rPr b="1" lang="es" sz="2600">
                <a:solidFill>
                  <a:srgbClr val="E83464"/>
                </a:solidFill>
              </a:rPr>
              <a:t>Diagrama de Clases: Herencia</a:t>
            </a:r>
            <a:endParaRPr b="1" sz="2600">
              <a:solidFill>
                <a:srgbClr val="E83464"/>
              </a:solidFill>
            </a:endParaRPr>
          </a:p>
        </p:txBody>
      </p:sp>
      <p:sp>
        <p:nvSpPr>
          <p:cNvPr id="267" name="Google Shape;267;p28"/>
          <p:cNvSpPr txBox="1"/>
          <p:nvPr/>
        </p:nvSpPr>
        <p:spPr>
          <a:xfrm>
            <a:off x="4187537" y="1546684"/>
            <a:ext cx="4166700" cy="2894700"/>
          </a:xfrm>
          <a:prstGeom prst="rect">
            <a:avLst/>
          </a:prstGeom>
          <a:noFill/>
          <a:ln>
            <a:noFill/>
          </a:ln>
        </p:spPr>
        <p:txBody>
          <a:bodyPr anchorCtr="0" anchor="t" bIns="45700" lIns="91425" spcFirstLastPara="1" rIns="91425" wrap="square" tIns="45700">
            <a:noAutofit/>
          </a:bodyPr>
          <a:lstStyle/>
          <a:p>
            <a:pPr indent="-317500" lvl="0" marL="457200" marR="0" rtl="0" algn="just">
              <a:lnSpc>
                <a:spcPct val="80000"/>
              </a:lnSpc>
              <a:spcBef>
                <a:spcPts val="0"/>
              </a:spcBef>
              <a:spcAft>
                <a:spcPts val="0"/>
              </a:spcAft>
              <a:buClr>
                <a:schemeClr val="accent5"/>
              </a:buClr>
              <a:buSzPts val="1400"/>
              <a:buFont typeface="Calibri"/>
              <a:buChar char="●"/>
            </a:pPr>
            <a:r>
              <a:rPr b="0" i="0" lang="es" sz="1400" u="none" cap="none" strike="noStrike">
                <a:solidFill>
                  <a:srgbClr val="325BA7"/>
                </a:solidFill>
                <a:latin typeface="Arial"/>
                <a:ea typeface="Arial"/>
                <a:cs typeface="Arial"/>
                <a:sym typeface="Arial"/>
              </a:rPr>
              <a:t>La herencia es la ya conocida relación de generalización y especificación entre clases. </a:t>
            </a:r>
            <a:endParaRPr b="0" i="0" sz="1400" u="none" cap="none" strike="noStrike">
              <a:solidFill>
                <a:srgbClr val="325BA7"/>
              </a:solidFill>
              <a:latin typeface="Arial"/>
              <a:ea typeface="Arial"/>
              <a:cs typeface="Arial"/>
              <a:sym typeface="Arial"/>
            </a:endParaRPr>
          </a:p>
          <a:p>
            <a:pPr indent="-317500" lvl="0" marL="457200" marR="0" rtl="0" algn="just">
              <a:lnSpc>
                <a:spcPct val="80000"/>
              </a:lnSpc>
              <a:spcBef>
                <a:spcPts val="900"/>
              </a:spcBef>
              <a:spcAft>
                <a:spcPts val="0"/>
              </a:spcAft>
              <a:buClr>
                <a:schemeClr val="accent5"/>
              </a:buClr>
              <a:buSzPts val="1400"/>
              <a:buFont typeface="Calibri"/>
              <a:buChar char="●"/>
            </a:pPr>
            <a:r>
              <a:rPr b="0" i="0" lang="es" sz="1400" u="none" cap="none" strike="noStrike">
                <a:solidFill>
                  <a:srgbClr val="325BA7"/>
                </a:solidFill>
                <a:latin typeface="Arial"/>
                <a:ea typeface="Arial"/>
                <a:cs typeface="Arial"/>
                <a:sym typeface="Arial"/>
              </a:rPr>
              <a:t>En UML la herencia se representa mediante una flecha, cuya punta es un triángulo vacío. </a:t>
            </a:r>
            <a:endParaRPr b="0" i="0" sz="1400" u="none" cap="none" strike="noStrike">
              <a:solidFill>
                <a:srgbClr val="325BA7"/>
              </a:solidFill>
              <a:latin typeface="Arial"/>
              <a:ea typeface="Arial"/>
              <a:cs typeface="Arial"/>
              <a:sym typeface="Arial"/>
            </a:endParaRPr>
          </a:p>
          <a:p>
            <a:pPr indent="-317500" lvl="0" marL="457200" marR="0" rtl="0" algn="just">
              <a:lnSpc>
                <a:spcPct val="80000"/>
              </a:lnSpc>
              <a:spcBef>
                <a:spcPts val="900"/>
              </a:spcBef>
              <a:spcAft>
                <a:spcPts val="0"/>
              </a:spcAft>
              <a:buClr>
                <a:schemeClr val="accent5"/>
              </a:buClr>
              <a:buSzPts val="1400"/>
              <a:buFont typeface="Calibri"/>
              <a:buChar char="●"/>
            </a:pPr>
            <a:r>
              <a:rPr b="0" i="0" lang="es" sz="1400" u="none" cap="none" strike="noStrike">
                <a:solidFill>
                  <a:srgbClr val="325BA7"/>
                </a:solidFill>
                <a:latin typeface="Arial"/>
                <a:ea typeface="Arial"/>
                <a:cs typeface="Arial"/>
                <a:sym typeface="Arial"/>
              </a:rPr>
              <a:t>La flecha que representa a la herencia va orientada desde la subclase a la superclase.</a:t>
            </a:r>
            <a:endParaRPr/>
          </a:p>
          <a:p>
            <a:pPr indent="-317500" lvl="0" marL="457200" marR="0" rtl="0" algn="just">
              <a:lnSpc>
                <a:spcPct val="80000"/>
              </a:lnSpc>
              <a:spcBef>
                <a:spcPts val="900"/>
              </a:spcBef>
              <a:spcAft>
                <a:spcPts val="0"/>
              </a:spcAft>
              <a:buClr>
                <a:schemeClr val="accent5"/>
              </a:buClr>
              <a:buSzPts val="1400"/>
              <a:buFont typeface="Calibri"/>
              <a:buChar char="●"/>
            </a:pPr>
            <a:r>
              <a:rPr b="0" i="0" lang="es" sz="1400" u="none" cap="none" strike="noStrike">
                <a:solidFill>
                  <a:srgbClr val="325BA7"/>
                </a:solidFill>
                <a:latin typeface="Arial"/>
                <a:ea typeface="Arial"/>
                <a:cs typeface="Arial"/>
                <a:sym typeface="Arial"/>
              </a:rPr>
              <a:t>No hay multiplicidad ni roles. </a:t>
            </a:r>
            <a:endParaRPr b="0" i="0" sz="1400" u="none" cap="none" strike="noStrike">
              <a:solidFill>
                <a:srgbClr val="325BA7"/>
              </a:solidFill>
              <a:latin typeface="Arial"/>
              <a:ea typeface="Arial"/>
              <a:cs typeface="Arial"/>
              <a:sym typeface="Arial"/>
            </a:endParaRPr>
          </a:p>
          <a:p>
            <a:pPr indent="0" lvl="0" marL="0" marR="0" rtl="0" algn="just">
              <a:lnSpc>
                <a:spcPct val="100000"/>
              </a:lnSpc>
              <a:spcBef>
                <a:spcPts val="0"/>
              </a:spcBef>
              <a:spcAft>
                <a:spcPts val="0"/>
              </a:spcAft>
              <a:buNone/>
            </a:pPr>
            <a:r>
              <a:t/>
            </a:r>
            <a:endParaRPr b="0" i="0" sz="1400" u="none" cap="none" strike="noStrike">
              <a:solidFill>
                <a:srgbClr val="325BA7"/>
              </a:solidFill>
              <a:latin typeface="Arial"/>
              <a:ea typeface="Arial"/>
              <a:cs typeface="Arial"/>
              <a:sym typeface="Arial"/>
            </a:endParaRPr>
          </a:p>
        </p:txBody>
      </p:sp>
      <p:pic>
        <p:nvPicPr>
          <p:cNvPr descr="https://1.bp.blogspot.com/-Mi7_RjTzCwU/VyM6qMVcMjI/AAAAAAAAAfo/S0D_4P39a3Q4S4MVFabUxz1JaG6hKsKGQCKgB/s1600/Ejercicio-Herencia-Java.jpg" id="268" name="Google Shape;268;p28"/>
          <p:cNvPicPr preferRelativeResize="0"/>
          <p:nvPr/>
        </p:nvPicPr>
        <p:blipFill rotWithShape="1">
          <a:blip r:embed="rId4">
            <a:alphaModFix/>
          </a:blip>
          <a:srcRect b="0" l="0" r="0" t="0"/>
          <a:stretch/>
        </p:blipFill>
        <p:spPr>
          <a:xfrm>
            <a:off x="457439" y="1441895"/>
            <a:ext cx="3730098" cy="341540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272" name="Shape 272"/>
        <p:cNvGrpSpPr/>
        <p:nvPr/>
      </p:nvGrpSpPr>
      <p:grpSpPr>
        <a:xfrm>
          <a:off x="0" y="0"/>
          <a:ext cx="0" cy="0"/>
          <a:chOff x="0" y="0"/>
          <a:chExt cx="0" cy="0"/>
        </a:xfrm>
      </p:grpSpPr>
      <p:sp>
        <p:nvSpPr>
          <p:cNvPr id="273" name="Google Shape;273;p29"/>
          <p:cNvSpPr txBox="1"/>
          <p:nvPr/>
        </p:nvSpPr>
        <p:spPr>
          <a:xfrm>
            <a:off x="822960" y="473576"/>
            <a:ext cx="7917600" cy="10881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None/>
            </a:pPr>
            <a:r>
              <a:rPr b="1" lang="es" sz="3200">
                <a:solidFill>
                  <a:srgbClr val="E83464"/>
                </a:solidFill>
              </a:rPr>
              <a:t>Diagrama de Clases: D</a:t>
            </a:r>
            <a:r>
              <a:rPr b="1" lang="es" sz="3000">
                <a:solidFill>
                  <a:srgbClr val="E83464"/>
                </a:solidFill>
              </a:rPr>
              <a:t>ependencia</a:t>
            </a:r>
            <a:endParaRPr b="1" sz="3000">
              <a:solidFill>
                <a:srgbClr val="E83464"/>
              </a:solidFill>
            </a:endParaRPr>
          </a:p>
        </p:txBody>
      </p:sp>
      <p:sp>
        <p:nvSpPr>
          <p:cNvPr id="274" name="Google Shape;274;p29"/>
          <p:cNvSpPr txBox="1"/>
          <p:nvPr/>
        </p:nvSpPr>
        <p:spPr>
          <a:xfrm>
            <a:off x="822960" y="1717794"/>
            <a:ext cx="4295400" cy="2441700"/>
          </a:xfrm>
          <a:prstGeom prst="rect">
            <a:avLst/>
          </a:prstGeom>
          <a:noFill/>
          <a:ln>
            <a:noFill/>
          </a:ln>
        </p:spPr>
        <p:txBody>
          <a:bodyPr anchorCtr="0" anchor="t" bIns="34275" lIns="0" spcFirstLastPara="1" rIns="0" wrap="square" tIns="34275">
            <a:noAutofit/>
          </a:bodyPr>
          <a:lstStyle/>
          <a:p>
            <a:pPr indent="-317500" lvl="0" marL="457200" rtl="0" algn="just">
              <a:lnSpc>
                <a:spcPct val="90000"/>
              </a:lnSpc>
              <a:spcBef>
                <a:spcPts val="900"/>
              </a:spcBef>
              <a:spcAft>
                <a:spcPts val="0"/>
              </a:spcAft>
              <a:buClr>
                <a:schemeClr val="accent5"/>
              </a:buClr>
              <a:buSzPts val="1400"/>
              <a:buFont typeface="Calibri"/>
              <a:buChar char="●"/>
            </a:pPr>
            <a:r>
              <a:rPr lang="es" sz="1600">
                <a:solidFill>
                  <a:srgbClr val="375FA9"/>
                </a:solidFill>
              </a:rPr>
              <a:t>Una dependencia se puede definir como una relación semántica entre dos clases en la cual un cambio de un elemento (independiente) puede afectar la semántica de otro (dependiente).</a:t>
            </a:r>
            <a:endParaRPr sz="1300">
              <a:solidFill>
                <a:srgbClr val="233A44"/>
              </a:solidFill>
              <a:latin typeface="Calibri"/>
              <a:ea typeface="Calibri"/>
              <a:cs typeface="Calibri"/>
              <a:sym typeface="Calibri"/>
            </a:endParaRPr>
          </a:p>
          <a:p>
            <a:pPr indent="-317500" lvl="0" marL="457200" rtl="0" algn="just">
              <a:lnSpc>
                <a:spcPct val="90000"/>
              </a:lnSpc>
              <a:spcBef>
                <a:spcPts val="900"/>
              </a:spcBef>
              <a:spcAft>
                <a:spcPts val="0"/>
              </a:spcAft>
              <a:buClr>
                <a:schemeClr val="accent5"/>
              </a:buClr>
              <a:buSzPts val="1400"/>
              <a:buFont typeface="Calibri"/>
              <a:buChar char="●"/>
            </a:pPr>
            <a:r>
              <a:rPr lang="es" sz="1600">
                <a:solidFill>
                  <a:srgbClr val="375FA9"/>
                </a:solidFill>
              </a:rPr>
              <a:t>Representación gráfica.  </a:t>
            </a:r>
            <a:endParaRPr sz="1600">
              <a:solidFill>
                <a:srgbClr val="375FA9"/>
              </a:solidFill>
            </a:endParaRPr>
          </a:p>
        </p:txBody>
      </p:sp>
      <p:cxnSp>
        <p:nvCxnSpPr>
          <p:cNvPr id="275" name="Google Shape;275;p29"/>
          <p:cNvCxnSpPr/>
          <p:nvPr/>
        </p:nvCxnSpPr>
        <p:spPr>
          <a:xfrm>
            <a:off x="2594610" y="4003288"/>
            <a:ext cx="2000400" cy="0"/>
          </a:xfrm>
          <a:prstGeom prst="straightConnector1">
            <a:avLst/>
          </a:prstGeom>
          <a:noFill/>
          <a:ln cap="flat" cmpd="sng" w="25400">
            <a:solidFill>
              <a:srgbClr val="E73464"/>
            </a:solidFill>
            <a:prstDash val="dash"/>
            <a:miter lim="800000"/>
            <a:headEnd len="med" w="med" type="none"/>
            <a:tailEnd len="lg" w="lg" type="stealth"/>
          </a:ln>
        </p:spPr>
      </p:cxnSp>
      <p:pic>
        <p:nvPicPr>
          <p:cNvPr descr="UML – Programación Orientada a Objetos" id="276" name="Google Shape;276;p29"/>
          <p:cNvPicPr preferRelativeResize="0"/>
          <p:nvPr/>
        </p:nvPicPr>
        <p:blipFill rotWithShape="1">
          <a:blip r:embed="rId4">
            <a:alphaModFix/>
          </a:blip>
          <a:srcRect b="0" l="0" r="0" t="0"/>
          <a:stretch/>
        </p:blipFill>
        <p:spPr>
          <a:xfrm>
            <a:off x="5504172" y="1717794"/>
            <a:ext cx="2771775" cy="265747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280" name="Shape 280"/>
        <p:cNvGrpSpPr/>
        <p:nvPr/>
      </p:nvGrpSpPr>
      <p:grpSpPr>
        <a:xfrm>
          <a:off x="0" y="0"/>
          <a:ext cx="0" cy="0"/>
          <a:chOff x="0" y="0"/>
          <a:chExt cx="0" cy="0"/>
        </a:xfrm>
      </p:grpSpPr>
      <p:sp>
        <p:nvSpPr>
          <p:cNvPr id="281" name="Google Shape;281;p30"/>
          <p:cNvSpPr txBox="1"/>
          <p:nvPr/>
        </p:nvSpPr>
        <p:spPr>
          <a:xfrm>
            <a:off x="893411" y="295977"/>
            <a:ext cx="7543800" cy="10881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None/>
            </a:pPr>
            <a:r>
              <a:rPr b="1" lang="es" sz="3000">
                <a:solidFill>
                  <a:srgbClr val="E83464"/>
                </a:solidFill>
              </a:rPr>
              <a:t>Diagrama de Clases - Ejemplo</a:t>
            </a:r>
            <a:endParaRPr b="1" sz="3000">
              <a:solidFill>
                <a:srgbClr val="E83464"/>
              </a:solidFill>
            </a:endParaRPr>
          </a:p>
        </p:txBody>
      </p:sp>
      <p:pic>
        <p:nvPicPr>
          <p:cNvPr descr="https://2.bp.blogspot.com/-QXw47BxqVCg/WYOb-bVnBMI/AAAAAAAAIsI/phGLTAFVYecFbvr4ENVkmzqK5A7ss1jdgCK4BGAYYCw/s640/img%2B1.jpg" id="282" name="Google Shape;282;p30"/>
          <p:cNvPicPr preferRelativeResize="0"/>
          <p:nvPr/>
        </p:nvPicPr>
        <p:blipFill rotWithShape="1">
          <a:blip r:embed="rId4">
            <a:alphaModFix/>
          </a:blip>
          <a:srcRect b="0" l="0" r="0" t="0"/>
          <a:stretch/>
        </p:blipFill>
        <p:spPr>
          <a:xfrm>
            <a:off x="1086753" y="1422177"/>
            <a:ext cx="5023517" cy="349955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286" name="Shape 286"/>
        <p:cNvGrpSpPr/>
        <p:nvPr/>
      </p:nvGrpSpPr>
      <p:grpSpPr>
        <a:xfrm>
          <a:off x="0" y="0"/>
          <a:ext cx="0" cy="0"/>
          <a:chOff x="0" y="0"/>
          <a:chExt cx="0" cy="0"/>
        </a:xfrm>
      </p:grpSpPr>
      <p:sp>
        <p:nvSpPr>
          <p:cNvPr id="287" name="Google Shape;287;p31"/>
          <p:cNvSpPr txBox="1"/>
          <p:nvPr/>
        </p:nvSpPr>
        <p:spPr>
          <a:xfrm>
            <a:off x="842061" y="483094"/>
            <a:ext cx="6315000" cy="8574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None/>
            </a:pPr>
            <a:r>
              <a:rPr b="1" lang="es" sz="3000">
                <a:solidFill>
                  <a:srgbClr val="E83464"/>
                </a:solidFill>
              </a:rPr>
              <a:t>Modelado de Casos de Uso</a:t>
            </a:r>
            <a:endParaRPr b="1" sz="2800">
              <a:solidFill>
                <a:srgbClr val="AF7B51"/>
              </a:solidFill>
              <a:latin typeface="Nunito"/>
              <a:ea typeface="Nunito"/>
              <a:cs typeface="Nunito"/>
              <a:sym typeface="Nunito"/>
            </a:endParaRPr>
          </a:p>
        </p:txBody>
      </p:sp>
      <p:sp>
        <p:nvSpPr>
          <p:cNvPr id="288" name="Google Shape;288;p31"/>
          <p:cNvSpPr txBox="1"/>
          <p:nvPr/>
        </p:nvSpPr>
        <p:spPr>
          <a:xfrm>
            <a:off x="842051" y="1418575"/>
            <a:ext cx="6961800" cy="3354000"/>
          </a:xfrm>
          <a:prstGeom prst="rect">
            <a:avLst/>
          </a:prstGeom>
          <a:noFill/>
          <a:ln>
            <a:noFill/>
          </a:ln>
        </p:spPr>
        <p:txBody>
          <a:bodyPr anchorCtr="0" anchor="t" bIns="34275" lIns="0" spcFirstLastPara="1" rIns="0" wrap="square" tIns="34275">
            <a:noAutofit/>
          </a:bodyPr>
          <a:lstStyle/>
          <a:p>
            <a:pPr indent="-317500" lvl="0" marL="457200" rtl="0" algn="just">
              <a:lnSpc>
                <a:spcPct val="90000"/>
              </a:lnSpc>
              <a:spcBef>
                <a:spcPts val="900"/>
              </a:spcBef>
              <a:spcAft>
                <a:spcPts val="0"/>
              </a:spcAft>
              <a:buClr>
                <a:schemeClr val="accent5"/>
              </a:buClr>
              <a:buSzPts val="1400"/>
              <a:buFont typeface="Calibri"/>
              <a:buChar char="●"/>
            </a:pPr>
            <a:r>
              <a:rPr lang="es">
                <a:solidFill>
                  <a:srgbClr val="375FA9"/>
                </a:solidFill>
              </a:rPr>
              <a:t>Un caso de uso detalla un comportamiento esperado del sistema.</a:t>
            </a:r>
            <a:endParaRPr sz="1300">
              <a:solidFill>
                <a:srgbClr val="233A44"/>
              </a:solidFill>
              <a:latin typeface="Calibri"/>
              <a:ea typeface="Calibri"/>
              <a:cs typeface="Calibri"/>
              <a:sym typeface="Calibri"/>
            </a:endParaRPr>
          </a:p>
          <a:p>
            <a:pPr indent="-317500" lvl="0" marL="457200" rtl="0" algn="just">
              <a:lnSpc>
                <a:spcPct val="90000"/>
              </a:lnSpc>
              <a:spcBef>
                <a:spcPts val="900"/>
              </a:spcBef>
              <a:spcAft>
                <a:spcPts val="0"/>
              </a:spcAft>
              <a:buClr>
                <a:schemeClr val="accent5"/>
              </a:buClr>
              <a:buSzPts val="1400"/>
              <a:buFont typeface="Calibri"/>
              <a:buChar char="●"/>
            </a:pPr>
            <a:r>
              <a:rPr lang="es">
                <a:solidFill>
                  <a:srgbClr val="375FA9"/>
                </a:solidFill>
              </a:rPr>
              <a:t>Representan los requisitos funcionales del sistema.</a:t>
            </a:r>
            <a:endParaRPr sz="1300">
              <a:solidFill>
                <a:srgbClr val="233A44"/>
              </a:solidFill>
              <a:latin typeface="Calibri"/>
              <a:ea typeface="Calibri"/>
              <a:cs typeface="Calibri"/>
              <a:sym typeface="Calibri"/>
            </a:endParaRPr>
          </a:p>
          <a:p>
            <a:pPr indent="-317500" lvl="0" marL="457200" rtl="0" algn="just">
              <a:lnSpc>
                <a:spcPct val="90000"/>
              </a:lnSpc>
              <a:spcBef>
                <a:spcPts val="900"/>
              </a:spcBef>
              <a:spcAft>
                <a:spcPts val="0"/>
              </a:spcAft>
              <a:buClr>
                <a:schemeClr val="accent5"/>
              </a:buClr>
              <a:buSzPts val="1400"/>
              <a:buFont typeface="Calibri"/>
              <a:buChar char="●"/>
            </a:pPr>
            <a:r>
              <a:rPr lang="es">
                <a:solidFill>
                  <a:srgbClr val="375FA9"/>
                </a:solidFill>
              </a:rPr>
              <a:t>“Un caso de uso especifica un conjunto de secuencias de acciones, incluyendo variantes, que el sistema puede ejecutar y que produce un resultado observable de valor para un particular actor.” (Definición en UML)</a:t>
            </a:r>
            <a:endParaRPr sz="1300">
              <a:solidFill>
                <a:srgbClr val="233A44"/>
              </a:solidFill>
              <a:latin typeface="Calibri"/>
              <a:ea typeface="Calibri"/>
              <a:cs typeface="Calibri"/>
              <a:sym typeface="Calibri"/>
            </a:endParaRPr>
          </a:p>
          <a:p>
            <a:pPr indent="-317500" lvl="0" marL="457200" rtl="0" algn="just">
              <a:lnSpc>
                <a:spcPct val="90000"/>
              </a:lnSpc>
              <a:spcBef>
                <a:spcPts val="900"/>
              </a:spcBef>
              <a:spcAft>
                <a:spcPts val="0"/>
              </a:spcAft>
              <a:buClr>
                <a:schemeClr val="accent5"/>
              </a:buClr>
              <a:buSzPts val="1400"/>
              <a:buFont typeface="Calibri"/>
              <a:buChar char="●"/>
            </a:pPr>
            <a:r>
              <a:rPr lang="es">
                <a:solidFill>
                  <a:srgbClr val="375FA9"/>
                </a:solidFill>
              </a:rPr>
              <a:t>Describen qué hace el sistema, no cómo lo hace.</a:t>
            </a:r>
            <a:endParaRPr sz="1300">
              <a:solidFill>
                <a:srgbClr val="233A44"/>
              </a:solidFill>
              <a:latin typeface="Calibri"/>
              <a:ea typeface="Calibri"/>
              <a:cs typeface="Calibri"/>
              <a:sym typeface="Calibri"/>
            </a:endParaRPr>
          </a:p>
          <a:p>
            <a:pPr indent="-317500" lvl="0" marL="457200" rtl="0" algn="just">
              <a:lnSpc>
                <a:spcPct val="90000"/>
              </a:lnSpc>
              <a:spcBef>
                <a:spcPts val="900"/>
              </a:spcBef>
              <a:spcAft>
                <a:spcPts val="0"/>
              </a:spcAft>
              <a:buClr>
                <a:schemeClr val="accent5"/>
              </a:buClr>
              <a:buSzPts val="1400"/>
              <a:buFont typeface="Calibri"/>
              <a:buChar char="●"/>
            </a:pPr>
            <a:r>
              <a:rPr lang="es">
                <a:solidFill>
                  <a:srgbClr val="375FA9"/>
                </a:solidFill>
              </a:rPr>
              <a:t>Partes de un caso de uso (cdu):</a:t>
            </a:r>
            <a:endParaRPr sz="1300">
              <a:solidFill>
                <a:srgbClr val="233A44"/>
              </a:solidFill>
              <a:latin typeface="Calibri"/>
              <a:ea typeface="Calibri"/>
              <a:cs typeface="Calibri"/>
              <a:sym typeface="Calibri"/>
            </a:endParaRPr>
          </a:p>
          <a:p>
            <a:pPr indent="-317500" lvl="1" marL="914400" rtl="0" algn="just">
              <a:lnSpc>
                <a:spcPct val="90000"/>
              </a:lnSpc>
              <a:spcBef>
                <a:spcPts val="200"/>
              </a:spcBef>
              <a:spcAft>
                <a:spcPts val="0"/>
              </a:spcAft>
              <a:buClr>
                <a:schemeClr val="accent5"/>
              </a:buClr>
              <a:buSzPts val="1400"/>
              <a:buFont typeface="Calibri"/>
              <a:buChar char="○"/>
            </a:pPr>
            <a:r>
              <a:rPr lang="es">
                <a:solidFill>
                  <a:srgbClr val="375FA9"/>
                </a:solidFill>
              </a:rPr>
              <a:t>Conjunto de secuencias de acciones.</a:t>
            </a:r>
            <a:endParaRPr sz="1100">
              <a:solidFill>
                <a:srgbClr val="233A44"/>
              </a:solidFill>
              <a:latin typeface="Calibri"/>
              <a:ea typeface="Calibri"/>
              <a:cs typeface="Calibri"/>
              <a:sym typeface="Calibri"/>
            </a:endParaRPr>
          </a:p>
          <a:p>
            <a:pPr indent="-317500" lvl="1" marL="914400" rtl="0" algn="just">
              <a:lnSpc>
                <a:spcPct val="90000"/>
              </a:lnSpc>
              <a:spcBef>
                <a:spcPts val="200"/>
              </a:spcBef>
              <a:spcAft>
                <a:spcPts val="0"/>
              </a:spcAft>
              <a:buClr>
                <a:schemeClr val="accent5"/>
              </a:buClr>
              <a:buSzPts val="1400"/>
              <a:buFont typeface="Calibri"/>
              <a:buChar char="○"/>
            </a:pPr>
            <a:r>
              <a:rPr lang="es">
                <a:solidFill>
                  <a:srgbClr val="375FA9"/>
                </a:solidFill>
              </a:rPr>
              <a:t>Actores, roles que pueden jugar los usuarios.</a:t>
            </a:r>
            <a:endParaRPr sz="1100">
              <a:solidFill>
                <a:srgbClr val="233A44"/>
              </a:solidFill>
              <a:latin typeface="Calibri"/>
              <a:ea typeface="Calibri"/>
              <a:cs typeface="Calibri"/>
              <a:sym typeface="Calibri"/>
            </a:endParaRPr>
          </a:p>
          <a:p>
            <a:pPr indent="-317500" lvl="1" marL="914400" rtl="0" algn="just">
              <a:lnSpc>
                <a:spcPct val="90000"/>
              </a:lnSpc>
              <a:spcBef>
                <a:spcPts val="200"/>
              </a:spcBef>
              <a:spcAft>
                <a:spcPts val="0"/>
              </a:spcAft>
              <a:buClr>
                <a:schemeClr val="accent5"/>
              </a:buClr>
              <a:buSzPts val="1400"/>
              <a:buFont typeface="Calibri"/>
              <a:buChar char="○"/>
            </a:pPr>
            <a:r>
              <a:rPr lang="es">
                <a:solidFill>
                  <a:srgbClr val="375FA9"/>
                </a:solidFill>
              </a:rPr>
              <a:t>Variantes: versiones especializadas, un cdu que extiende a otro o un cdu que incluye a otro.</a:t>
            </a:r>
            <a:endParaRPr sz="1100">
              <a:solidFill>
                <a:srgbClr val="233A44"/>
              </a:solidFill>
              <a:latin typeface="Calibri"/>
              <a:ea typeface="Calibri"/>
              <a:cs typeface="Calibri"/>
              <a:sym typeface="Calibri"/>
            </a:endParaRPr>
          </a:p>
          <a:p>
            <a:pPr indent="0" lvl="0" marL="228600" rtl="0" algn="just">
              <a:lnSpc>
                <a:spcPct val="90000"/>
              </a:lnSpc>
              <a:spcBef>
                <a:spcPts val="900"/>
              </a:spcBef>
              <a:spcAft>
                <a:spcPts val="0"/>
              </a:spcAft>
              <a:buNone/>
            </a:pPr>
            <a:r>
              <a:t/>
            </a:r>
            <a:endParaRPr>
              <a:solidFill>
                <a:srgbClr val="375FA9"/>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292" name="Shape 292"/>
        <p:cNvGrpSpPr/>
        <p:nvPr/>
      </p:nvGrpSpPr>
      <p:grpSpPr>
        <a:xfrm>
          <a:off x="0" y="0"/>
          <a:ext cx="0" cy="0"/>
          <a:chOff x="0" y="0"/>
          <a:chExt cx="0" cy="0"/>
        </a:xfrm>
      </p:grpSpPr>
      <p:sp>
        <p:nvSpPr>
          <p:cNvPr id="293" name="Google Shape;293;p32"/>
          <p:cNvSpPr txBox="1"/>
          <p:nvPr/>
        </p:nvSpPr>
        <p:spPr>
          <a:xfrm>
            <a:off x="1016583" y="663803"/>
            <a:ext cx="6315000" cy="8574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None/>
            </a:pPr>
            <a:r>
              <a:rPr b="1" lang="es" sz="3000">
                <a:solidFill>
                  <a:srgbClr val="E83464"/>
                </a:solidFill>
              </a:rPr>
              <a:t>Ejemplo de Caso de Uso</a:t>
            </a:r>
            <a:endParaRPr b="1" sz="2800">
              <a:solidFill>
                <a:srgbClr val="AF7B51"/>
              </a:solidFill>
              <a:latin typeface="Nunito"/>
              <a:ea typeface="Nunito"/>
              <a:cs typeface="Nunito"/>
              <a:sym typeface="Nunito"/>
            </a:endParaRPr>
          </a:p>
        </p:txBody>
      </p:sp>
      <p:sp>
        <p:nvSpPr>
          <p:cNvPr id="294" name="Google Shape;294;p32"/>
          <p:cNvSpPr txBox="1"/>
          <p:nvPr/>
        </p:nvSpPr>
        <p:spPr>
          <a:xfrm>
            <a:off x="2039121" y="1521208"/>
            <a:ext cx="729600" cy="344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s" sz="1400" u="none" cap="none" strike="noStrike">
                <a:solidFill>
                  <a:srgbClr val="375FA9"/>
                </a:solidFill>
                <a:latin typeface="Arial"/>
                <a:ea typeface="Arial"/>
                <a:cs typeface="Arial"/>
                <a:sym typeface="Arial"/>
              </a:rPr>
              <a:t>Actor</a:t>
            </a:r>
            <a:endParaRPr b="0" i="0" sz="1400" u="none" cap="none" strike="noStrike">
              <a:solidFill>
                <a:srgbClr val="375FA9"/>
              </a:solidFill>
              <a:latin typeface="Arial"/>
              <a:ea typeface="Arial"/>
              <a:cs typeface="Arial"/>
              <a:sym typeface="Arial"/>
            </a:endParaRPr>
          </a:p>
        </p:txBody>
      </p:sp>
      <p:sp>
        <p:nvSpPr>
          <p:cNvPr id="295" name="Google Shape;295;p32"/>
          <p:cNvSpPr/>
          <p:nvPr/>
        </p:nvSpPr>
        <p:spPr>
          <a:xfrm>
            <a:off x="6053545" y="1521195"/>
            <a:ext cx="1394400" cy="344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s" sz="1400" u="none" cap="none" strike="noStrike">
                <a:solidFill>
                  <a:srgbClr val="375FA9"/>
                </a:solidFill>
                <a:latin typeface="Arial"/>
                <a:ea typeface="Arial"/>
                <a:cs typeface="Arial"/>
                <a:sym typeface="Arial"/>
              </a:rPr>
              <a:t>Caso de uso</a:t>
            </a:r>
            <a:endParaRPr/>
          </a:p>
        </p:txBody>
      </p:sp>
      <p:sp>
        <p:nvSpPr>
          <p:cNvPr id="296" name="Google Shape;296;p32"/>
          <p:cNvSpPr/>
          <p:nvPr/>
        </p:nvSpPr>
        <p:spPr>
          <a:xfrm>
            <a:off x="3935690" y="4322016"/>
            <a:ext cx="1272600" cy="344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s" sz="1400" u="none" cap="none" strike="noStrike">
                <a:solidFill>
                  <a:srgbClr val="375FA9"/>
                </a:solidFill>
                <a:latin typeface="Arial"/>
                <a:ea typeface="Arial"/>
                <a:cs typeface="Arial"/>
                <a:sym typeface="Arial"/>
              </a:rPr>
              <a:t>Asociación</a:t>
            </a:r>
            <a:endParaRPr b="1" i="0" sz="1400" u="none" cap="none" strike="noStrike">
              <a:solidFill>
                <a:srgbClr val="375FA9"/>
              </a:solidFill>
              <a:latin typeface="Arial"/>
              <a:ea typeface="Arial"/>
              <a:cs typeface="Arial"/>
              <a:sym typeface="Arial"/>
            </a:endParaRPr>
          </a:p>
        </p:txBody>
      </p:sp>
      <p:pic>
        <p:nvPicPr>
          <p:cNvPr id="297" name="Google Shape;297;p32"/>
          <p:cNvPicPr preferRelativeResize="0"/>
          <p:nvPr/>
        </p:nvPicPr>
        <p:blipFill rotWithShape="1">
          <a:blip r:embed="rId4">
            <a:alphaModFix/>
          </a:blip>
          <a:srcRect b="49872" l="0" r="0" t="0"/>
          <a:stretch/>
        </p:blipFill>
        <p:spPr>
          <a:xfrm>
            <a:off x="1106425" y="2587375"/>
            <a:ext cx="7242000" cy="942600"/>
          </a:xfrm>
          <a:prstGeom prst="rect">
            <a:avLst/>
          </a:prstGeom>
          <a:noFill/>
          <a:ln>
            <a:noFill/>
          </a:ln>
        </p:spPr>
      </p:pic>
      <p:sp>
        <p:nvSpPr>
          <p:cNvPr id="298" name="Google Shape;298;p32"/>
          <p:cNvSpPr txBox="1"/>
          <p:nvPr/>
        </p:nvSpPr>
        <p:spPr>
          <a:xfrm>
            <a:off x="1589946" y="3378369"/>
            <a:ext cx="1462500" cy="5166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0" i="0" lang="es" sz="1200" u="none" cap="none" strike="noStrike">
                <a:solidFill>
                  <a:srgbClr val="375FA9"/>
                </a:solidFill>
                <a:latin typeface="Arial"/>
                <a:ea typeface="Arial"/>
                <a:cs typeface="Arial"/>
                <a:sym typeface="Arial"/>
              </a:rPr>
              <a:t>Responsable </a:t>
            </a:r>
            <a:endParaRPr/>
          </a:p>
          <a:p>
            <a:pPr indent="0" lvl="0" marL="0" marR="0" rtl="0" algn="ctr">
              <a:lnSpc>
                <a:spcPct val="100000"/>
              </a:lnSpc>
              <a:spcBef>
                <a:spcPts val="0"/>
              </a:spcBef>
              <a:spcAft>
                <a:spcPts val="0"/>
              </a:spcAft>
              <a:buNone/>
            </a:pPr>
            <a:r>
              <a:rPr b="0" i="0" lang="es" sz="1200" u="none" cap="none" strike="noStrike">
                <a:solidFill>
                  <a:srgbClr val="375FA9"/>
                </a:solidFill>
                <a:latin typeface="Arial"/>
                <a:ea typeface="Arial"/>
                <a:cs typeface="Arial"/>
                <a:sym typeface="Arial"/>
              </a:rPr>
              <a:t>Alquiler vehículo</a:t>
            </a:r>
            <a:endParaRPr b="0" i="0" sz="1200" u="none" cap="none" strike="noStrike">
              <a:solidFill>
                <a:srgbClr val="375FA9"/>
              </a:solidFill>
              <a:latin typeface="Arial"/>
              <a:ea typeface="Arial"/>
              <a:cs typeface="Arial"/>
              <a:sym typeface="Arial"/>
            </a:endParaRPr>
          </a:p>
        </p:txBody>
      </p:sp>
      <p:sp>
        <p:nvSpPr>
          <p:cNvPr id="299" name="Google Shape;299;p32"/>
          <p:cNvSpPr txBox="1"/>
          <p:nvPr/>
        </p:nvSpPr>
        <p:spPr>
          <a:xfrm>
            <a:off x="6337952" y="3378368"/>
            <a:ext cx="936600" cy="461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0" i="0" lang="es" sz="1200" u="none" cap="none" strike="noStrike">
                <a:solidFill>
                  <a:srgbClr val="375FA9"/>
                </a:solidFill>
                <a:latin typeface="Arial"/>
                <a:ea typeface="Arial"/>
                <a:cs typeface="Arial"/>
                <a:sym typeface="Arial"/>
              </a:rPr>
              <a:t>Gestor del </a:t>
            </a:r>
            <a:endParaRPr/>
          </a:p>
          <a:p>
            <a:pPr indent="0" lvl="0" marL="0" marR="0" rtl="0" algn="ctr">
              <a:lnSpc>
                <a:spcPct val="100000"/>
              </a:lnSpc>
              <a:spcBef>
                <a:spcPts val="0"/>
              </a:spcBef>
              <a:spcAft>
                <a:spcPts val="0"/>
              </a:spcAft>
              <a:buNone/>
            </a:pPr>
            <a:r>
              <a:rPr b="0" i="0" lang="es" sz="1200" u="none" cap="none" strike="noStrike">
                <a:solidFill>
                  <a:srgbClr val="375FA9"/>
                </a:solidFill>
                <a:latin typeface="Arial"/>
                <a:ea typeface="Arial"/>
                <a:cs typeface="Arial"/>
                <a:sym typeface="Arial"/>
              </a:rPr>
              <a:t>Alquiler</a:t>
            </a:r>
            <a:endParaRPr b="0" i="0" sz="1200" u="none" cap="none" strike="noStrike">
              <a:solidFill>
                <a:srgbClr val="375FA9"/>
              </a:solidFill>
              <a:latin typeface="Arial"/>
              <a:ea typeface="Arial"/>
              <a:cs typeface="Arial"/>
              <a:sym typeface="Arial"/>
            </a:endParaRPr>
          </a:p>
        </p:txBody>
      </p:sp>
      <p:cxnSp>
        <p:nvCxnSpPr>
          <p:cNvPr id="300" name="Google Shape;300;p32"/>
          <p:cNvCxnSpPr/>
          <p:nvPr/>
        </p:nvCxnSpPr>
        <p:spPr>
          <a:xfrm rot="-5400000">
            <a:off x="3912475" y="3740475"/>
            <a:ext cx="1161300" cy="1800"/>
          </a:xfrm>
          <a:prstGeom prst="bentConnector3">
            <a:avLst>
              <a:gd fmla="val 50000" name="adj1"/>
            </a:avLst>
          </a:prstGeom>
          <a:noFill/>
          <a:ln cap="flat" cmpd="sng" w="25400">
            <a:solidFill>
              <a:srgbClr val="163EF5"/>
            </a:solidFill>
            <a:prstDash val="solid"/>
            <a:round/>
            <a:headEnd len="sm" w="sm" type="none"/>
            <a:tailEnd len="med" w="med" type="triangle"/>
          </a:ln>
          <a:effectLst>
            <a:outerShdw blurRad="40000" rotWithShape="0" dir="5400000" dist="20000">
              <a:srgbClr val="000000">
                <a:alpha val="37650"/>
              </a:srgbClr>
            </a:outerShdw>
          </a:effectLst>
        </p:spPr>
      </p:cxnSp>
      <p:cxnSp>
        <p:nvCxnSpPr>
          <p:cNvPr id="301" name="Google Shape;301;p32"/>
          <p:cNvCxnSpPr/>
          <p:nvPr/>
        </p:nvCxnSpPr>
        <p:spPr>
          <a:xfrm flipH="1" rot="-5400000">
            <a:off x="6128150" y="2274600"/>
            <a:ext cx="762300" cy="600"/>
          </a:xfrm>
          <a:prstGeom prst="bentConnector3">
            <a:avLst>
              <a:gd fmla="val 50000" name="adj1"/>
            </a:avLst>
          </a:prstGeom>
          <a:noFill/>
          <a:ln cap="flat" cmpd="sng" w="25400">
            <a:solidFill>
              <a:srgbClr val="163EF5"/>
            </a:solidFill>
            <a:prstDash val="solid"/>
            <a:round/>
            <a:headEnd len="sm" w="sm" type="none"/>
            <a:tailEnd len="med" w="med" type="triangle"/>
          </a:ln>
          <a:effectLst>
            <a:outerShdw blurRad="40000" rotWithShape="0" dir="5400000" dist="20000">
              <a:srgbClr val="000000">
                <a:alpha val="37650"/>
              </a:srgbClr>
            </a:outerShdw>
          </a:effectLst>
        </p:spPr>
      </p:cxnSp>
      <p:cxnSp>
        <p:nvCxnSpPr>
          <p:cNvPr id="302" name="Google Shape;302;p32"/>
          <p:cNvCxnSpPr/>
          <p:nvPr/>
        </p:nvCxnSpPr>
        <p:spPr>
          <a:xfrm flipH="1" rot="-5400000">
            <a:off x="1981175" y="2203125"/>
            <a:ext cx="678900" cy="900"/>
          </a:xfrm>
          <a:prstGeom prst="bentConnector3">
            <a:avLst>
              <a:gd fmla="val 50000" name="adj1"/>
            </a:avLst>
          </a:prstGeom>
          <a:noFill/>
          <a:ln cap="flat" cmpd="sng" w="25400">
            <a:solidFill>
              <a:srgbClr val="163EF5"/>
            </a:solidFill>
            <a:prstDash val="solid"/>
            <a:round/>
            <a:headEnd len="sm" w="sm" type="none"/>
            <a:tailEnd len="med" w="med" type="triangle"/>
          </a:ln>
          <a:effectLst>
            <a:outerShdw blurRad="40000" rotWithShape="0" dir="5400000" dist="20000">
              <a:srgbClr val="000000">
                <a:alpha val="37650"/>
              </a:srgbClr>
            </a:outerShdw>
          </a:effectLst>
        </p:spPr>
      </p:cxn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06" name="Shape 306"/>
        <p:cNvGrpSpPr/>
        <p:nvPr/>
      </p:nvGrpSpPr>
      <p:grpSpPr>
        <a:xfrm>
          <a:off x="0" y="0"/>
          <a:ext cx="0" cy="0"/>
          <a:chOff x="0" y="0"/>
          <a:chExt cx="0" cy="0"/>
        </a:xfrm>
      </p:grpSpPr>
      <p:sp>
        <p:nvSpPr>
          <p:cNvPr id="307" name="Google Shape;307;p33"/>
          <p:cNvSpPr txBox="1"/>
          <p:nvPr/>
        </p:nvSpPr>
        <p:spPr>
          <a:xfrm>
            <a:off x="1056604" y="596948"/>
            <a:ext cx="6315000" cy="8574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None/>
            </a:pPr>
            <a:r>
              <a:rPr b="1" lang="es" sz="3000">
                <a:solidFill>
                  <a:srgbClr val="E83464"/>
                </a:solidFill>
              </a:rPr>
              <a:t>Actores</a:t>
            </a:r>
            <a:endParaRPr b="1" sz="2800">
              <a:solidFill>
                <a:srgbClr val="AF7B51"/>
              </a:solidFill>
              <a:latin typeface="Nunito"/>
              <a:ea typeface="Nunito"/>
              <a:cs typeface="Nunito"/>
              <a:sym typeface="Nunito"/>
            </a:endParaRPr>
          </a:p>
        </p:txBody>
      </p:sp>
      <p:sp>
        <p:nvSpPr>
          <p:cNvPr id="308" name="Google Shape;308;p33"/>
          <p:cNvSpPr txBox="1"/>
          <p:nvPr/>
        </p:nvSpPr>
        <p:spPr>
          <a:xfrm>
            <a:off x="1056604" y="1538514"/>
            <a:ext cx="7362900" cy="3398700"/>
          </a:xfrm>
          <a:prstGeom prst="rect">
            <a:avLst/>
          </a:prstGeom>
          <a:noFill/>
          <a:ln>
            <a:noFill/>
          </a:ln>
        </p:spPr>
        <p:txBody>
          <a:bodyPr anchorCtr="0" anchor="t" bIns="34275" lIns="0" spcFirstLastPara="1" rIns="0" wrap="square" tIns="34275">
            <a:noAutofit/>
          </a:bodyPr>
          <a:lstStyle/>
          <a:p>
            <a:pPr indent="-317500" lvl="0" marL="457200" rtl="0" algn="just">
              <a:lnSpc>
                <a:spcPct val="100000"/>
              </a:lnSpc>
              <a:spcBef>
                <a:spcPts val="600"/>
              </a:spcBef>
              <a:spcAft>
                <a:spcPts val="0"/>
              </a:spcAft>
              <a:buClr>
                <a:schemeClr val="accent5"/>
              </a:buClr>
              <a:buSzPts val="1400"/>
              <a:buFont typeface="Calibri"/>
              <a:buChar char="●"/>
            </a:pPr>
            <a:r>
              <a:rPr lang="es">
                <a:solidFill>
                  <a:srgbClr val="375FA9"/>
                </a:solidFill>
              </a:rPr>
              <a:t>Representan un conjunto de roles que desempeñan los usuarios de los casos de uso al interaccionar con el sistema.</a:t>
            </a:r>
            <a:endParaRPr sz="1300">
              <a:solidFill>
                <a:srgbClr val="233A44"/>
              </a:solidFill>
              <a:latin typeface="Calibri"/>
              <a:ea typeface="Calibri"/>
              <a:cs typeface="Calibri"/>
              <a:sym typeface="Calibri"/>
            </a:endParaRPr>
          </a:p>
          <a:p>
            <a:pPr indent="-317500" lvl="0" marL="457200" rtl="0" algn="just">
              <a:lnSpc>
                <a:spcPct val="100000"/>
              </a:lnSpc>
              <a:spcBef>
                <a:spcPts val="600"/>
              </a:spcBef>
              <a:spcAft>
                <a:spcPts val="0"/>
              </a:spcAft>
              <a:buClr>
                <a:schemeClr val="accent5"/>
              </a:buClr>
              <a:buSzPts val="1400"/>
              <a:buFont typeface="Calibri"/>
              <a:buChar char="●"/>
            </a:pPr>
            <a:r>
              <a:rPr lang="es">
                <a:solidFill>
                  <a:srgbClr val="375FA9"/>
                </a:solidFill>
              </a:rPr>
              <a:t>Roles representados por personas, dispositivos, u otros sistemas.</a:t>
            </a:r>
            <a:endParaRPr sz="1300">
              <a:solidFill>
                <a:srgbClr val="233A44"/>
              </a:solidFill>
              <a:latin typeface="Calibri"/>
              <a:ea typeface="Calibri"/>
              <a:cs typeface="Calibri"/>
              <a:sym typeface="Calibri"/>
            </a:endParaRPr>
          </a:p>
          <a:p>
            <a:pPr indent="-317500" lvl="0" marL="457200" rtl="0" algn="just">
              <a:lnSpc>
                <a:spcPct val="100000"/>
              </a:lnSpc>
              <a:spcBef>
                <a:spcPts val="600"/>
              </a:spcBef>
              <a:spcAft>
                <a:spcPts val="0"/>
              </a:spcAft>
              <a:buClr>
                <a:schemeClr val="accent5"/>
              </a:buClr>
              <a:buSzPts val="1400"/>
              <a:buFont typeface="Calibri"/>
              <a:buChar char="●"/>
            </a:pPr>
            <a:r>
              <a:rPr lang="es">
                <a:solidFill>
                  <a:srgbClr val="375FA9"/>
                </a:solidFill>
              </a:rPr>
              <a:t>Un actor puede ser el tiempo (“procesos iniciados automáticamente por el sistema”).</a:t>
            </a:r>
            <a:endParaRPr sz="1300">
              <a:solidFill>
                <a:srgbClr val="233A44"/>
              </a:solidFill>
              <a:latin typeface="Calibri"/>
              <a:ea typeface="Calibri"/>
              <a:cs typeface="Calibri"/>
              <a:sym typeface="Calibri"/>
            </a:endParaRPr>
          </a:p>
          <a:p>
            <a:pPr indent="-317500" lvl="0" marL="457200" rtl="0" algn="just">
              <a:lnSpc>
                <a:spcPct val="100000"/>
              </a:lnSpc>
              <a:spcBef>
                <a:spcPts val="600"/>
              </a:spcBef>
              <a:spcAft>
                <a:spcPts val="0"/>
              </a:spcAft>
              <a:buClr>
                <a:schemeClr val="accent5"/>
              </a:buClr>
              <a:buSzPts val="1400"/>
              <a:buFont typeface="Calibri"/>
              <a:buChar char="●"/>
            </a:pPr>
            <a:r>
              <a:rPr lang="es">
                <a:solidFill>
                  <a:srgbClr val="375FA9"/>
                </a:solidFill>
              </a:rPr>
              <a:t>No forman parte del sistema.</a:t>
            </a:r>
            <a:endParaRPr sz="1300">
              <a:solidFill>
                <a:srgbClr val="233A44"/>
              </a:solidFill>
              <a:latin typeface="Calibri"/>
              <a:ea typeface="Calibri"/>
              <a:cs typeface="Calibri"/>
              <a:sym typeface="Calibri"/>
            </a:endParaRPr>
          </a:p>
          <a:p>
            <a:pPr indent="-317500" lvl="0" marL="457200" rtl="0" algn="just">
              <a:lnSpc>
                <a:spcPct val="100000"/>
              </a:lnSpc>
              <a:spcBef>
                <a:spcPts val="600"/>
              </a:spcBef>
              <a:spcAft>
                <a:spcPts val="0"/>
              </a:spcAft>
              <a:buClr>
                <a:schemeClr val="accent5"/>
              </a:buClr>
              <a:buSzPts val="1400"/>
              <a:buFont typeface="Calibri"/>
              <a:buChar char="●"/>
            </a:pPr>
            <a:r>
              <a:rPr lang="es">
                <a:solidFill>
                  <a:srgbClr val="375FA9"/>
                </a:solidFill>
              </a:rPr>
              <a:t>Pueden</a:t>
            </a:r>
            <a:r>
              <a:rPr lang="es">
                <a:solidFill>
                  <a:srgbClr val="375FA9"/>
                </a:solidFill>
              </a:rPr>
              <a:t> representar diferentes roles.</a:t>
            </a:r>
            <a:endParaRPr sz="1300">
              <a:solidFill>
                <a:srgbClr val="233A44"/>
              </a:solidFill>
              <a:latin typeface="Calibri"/>
              <a:ea typeface="Calibri"/>
              <a:cs typeface="Calibri"/>
              <a:sym typeface="Calibri"/>
            </a:endParaRPr>
          </a:p>
          <a:p>
            <a:pPr indent="-317500" lvl="0" marL="457200" rtl="0" algn="just">
              <a:lnSpc>
                <a:spcPct val="100000"/>
              </a:lnSpc>
              <a:spcBef>
                <a:spcPts val="600"/>
              </a:spcBef>
              <a:spcAft>
                <a:spcPts val="0"/>
              </a:spcAft>
              <a:buClr>
                <a:schemeClr val="accent5"/>
              </a:buClr>
              <a:buSzPts val="1400"/>
              <a:buFont typeface="Calibri"/>
              <a:buChar char="●"/>
            </a:pPr>
            <a:r>
              <a:rPr lang="es">
                <a:solidFill>
                  <a:srgbClr val="375FA9"/>
                </a:solidFill>
              </a:rPr>
              <a:t>En la elaboración de un caso de uso pueden interactuar distintos actores.</a:t>
            </a:r>
            <a:endParaRPr sz="1300">
              <a:solidFill>
                <a:srgbClr val="233A44"/>
              </a:solidFill>
              <a:latin typeface="Calibri"/>
              <a:ea typeface="Calibri"/>
              <a:cs typeface="Calibri"/>
              <a:sym typeface="Calibri"/>
            </a:endParaRPr>
          </a:p>
          <a:p>
            <a:pPr indent="-317500" lvl="0" marL="457200" rtl="0" algn="just">
              <a:lnSpc>
                <a:spcPct val="100000"/>
              </a:lnSpc>
              <a:spcBef>
                <a:spcPts val="600"/>
              </a:spcBef>
              <a:spcAft>
                <a:spcPts val="0"/>
              </a:spcAft>
              <a:buClr>
                <a:schemeClr val="accent5"/>
              </a:buClr>
              <a:buSzPts val="1400"/>
              <a:buFont typeface="Calibri"/>
              <a:buChar char="●"/>
            </a:pPr>
            <a:r>
              <a:rPr lang="es">
                <a:solidFill>
                  <a:srgbClr val="375FA9"/>
                </a:solidFill>
              </a:rPr>
              <a:t>P</a:t>
            </a:r>
            <a:r>
              <a:rPr lang="es">
                <a:solidFill>
                  <a:srgbClr val="375FA9"/>
                </a:solidFill>
              </a:rPr>
              <a:t>ueden estar en diferentes casos de uso.</a:t>
            </a:r>
            <a:endParaRPr sz="1300">
              <a:solidFill>
                <a:srgbClr val="233A44"/>
              </a:solidFill>
              <a:latin typeface="Calibri"/>
              <a:ea typeface="Calibri"/>
              <a:cs typeface="Calibri"/>
              <a:sym typeface="Calibri"/>
            </a:endParaRPr>
          </a:p>
          <a:p>
            <a:pPr indent="-317500" lvl="0" marL="457200" rtl="0" algn="just">
              <a:lnSpc>
                <a:spcPct val="100000"/>
              </a:lnSpc>
              <a:spcBef>
                <a:spcPts val="600"/>
              </a:spcBef>
              <a:spcAft>
                <a:spcPts val="0"/>
              </a:spcAft>
              <a:buClr>
                <a:schemeClr val="accent5"/>
              </a:buClr>
              <a:buSzPts val="1400"/>
              <a:buFont typeface="Calibri"/>
              <a:buChar char="●"/>
            </a:pPr>
            <a:r>
              <a:rPr lang="es">
                <a:solidFill>
                  <a:srgbClr val="375FA9"/>
                </a:solidFill>
              </a:rPr>
              <a:t>N</a:t>
            </a:r>
            <a:r>
              <a:rPr lang="es">
                <a:solidFill>
                  <a:srgbClr val="375FA9"/>
                </a:solidFill>
              </a:rPr>
              <a:t>ecesitan el caso de uso y participar en este.</a:t>
            </a:r>
            <a:endParaRPr>
              <a:solidFill>
                <a:srgbClr val="375FA9"/>
              </a:solidFill>
            </a:endParaRPr>
          </a:p>
          <a:p>
            <a:pPr indent="-228600" lvl="0" marL="457200" rtl="0" algn="just">
              <a:lnSpc>
                <a:spcPct val="90000"/>
              </a:lnSpc>
              <a:spcBef>
                <a:spcPts val="600"/>
              </a:spcBef>
              <a:spcAft>
                <a:spcPts val="0"/>
              </a:spcAft>
              <a:buNone/>
            </a:pPr>
            <a:r>
              <a:t/>
            </a:r>
            <a:endParaRPr>
              <a:solidFill>
                <a:srgbClr val="375FA9"/>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148" name="Shape 148"/>
        <p:cNvGrpSpPr/>
        <p:nvPr/>
      </p:nvGrpSpPr>
      <p:grpSpPr>
        <a:xfrm>
          <a:off x="0" y="0"/>
          <a:ext cx="0" cy="0"/>
          <a:chOff x="0" y="0"/>
          <a:chExt cx="0" cy="0"/>
        </a:xfrm>
      </p:grpSpPr>
      <p:sp>
        <p:nvSpPr>
          <p:cNvPr id="149" name="Google Shape;149;p16"/>
          <p:cNvSpPr txBox="1"/>
          <p:nvPr>
            <p:ph type="ctrTitle"/>
          </p:nvPr>
        </p:nvSpPr>
        <p:spPr>
          <a:xfrm>
            <a:off x="1281950" y="1089142"/>
            <a:ext cx="6622500" cy="2070300"/>
          </a:xfrm>
          <a:prstGeom prst="rect">
            <a:avLst/>
          </a:prstGeom>
          <a:noFill/>
          <a:ln>
            <a:noFill/>
          </a:ln>
        </p:spPr>
        <p:txBody>
          <a:bodyPr anchorCtr="0" anchor="ctr" bIns="91425" lIns="91425" spcFirstLastPara="1" rIns="91425" wrap="square" tIns="91425">
            <a:noAutofit/>
          </a:bodyPr>
          <a:lstStyle/>
          <a:p>
            <a:pPr indent="0" lvl="0" marL="0" rtl="0" algn="ctr">
              <a:lnSpc>
                <a:spcPct val="85000"/>
              </a:lnSpc>
              <a:spcBef>
                <a:spcPts val="0"/>
              </a:spcBef>
              <a:spcAft>
                <a:spcPts val="0"/>
              </a:spcAft>
              <a:buSzPts val="3800"/>
              <a:buNone/>
            </a:pPr>
            <a:r>
              <a:rPr b="1" lang="es" sz="3600">
                <a:solidFill>
                  <a:srgbClr val="3C63AB"/>
                </a:solidFill>
                <a:latin typeface="Arial"/>
                <a:ea typeface="Arial"/>
                <a:cs typeface="Arial"/>
                <a:sym typeface="Arial"/>
              </a:rPr>
              <a:t>Sesión 2: </a:t>
            </a:r>
            <a:endParaRPr b="1" sz="3600">
              <a:solidFill>
                <a:srgbClr val="3C63AB"/>
              </a:solidFill>
              <a:latin typeface="Arial"/>
              <a:ea typeface="Arial"/>
              <a:cs typeface="Arial"/>
              <a:sym typeface="Arial"/>
            </a:endParaRPr>
          </a:p>
          <a:p>
            <a:pPr indent="0" lvl="0" marL="0" rtl="0" algn="ctr">
              <a:lnSpc>
                <a:spcPct val="85000"/>
              </a:lnSpc>
              <a:spcBef>
                <a:spcPts val="0"/>
              </a:spcBef>
              <a:spcAft>
                <a:spcPts val="0"/>
              </a:spcAft>
              <a:buSzPts val="3800"/>
              <a:buNone/>
            </a:pPr>
            <a:r>
              <a:rPr b="1" lang="es" sz="3600">
                <a:solidFill>
                  <a:srgbClr val="3C63AB"/>
                </a:solidFill>
                <a:latin typeface="Arial"/>
                <a:ea typeface="Arial"/>
                <a:cs typeface="Arial"/>
                <a:sym typeface="Arial"/>
              </a:rPr>
              <a:t> </a:t>
            </a:r>
            <a:r>
              <a:rPr b="1" lang="es" sz="5600">
                <a:solidFill>
                  <a:srgbClr val="E72F61"/>
                </a:solidFill>
                <a:latin typeface="Arial"/>
                <a:ea typeface="Arial"/>
                <a:cs typeface="Arial"/>
                <a:sym typeface="Arial"/>
              </a:rPr>
              <a:t>Desarrollo Software</a:t>
            </a:r>
            <a:endParaRPr b="1" sz="5600">
              <a:solidFill>
                <a:srgbClr val="E72F61"/>
              </a:solidFill>
              <a:latin typeface="Arial"/>
              <a:ea typeface="Arial"/>
              <a:cs typeface="Arial"/>
              <a:sym typeface="Arial"/>
            </a:endParaRPr>
          </a:p>
        </p:txBody>
      </p:sp>
      <p:sp>
        <p:nvSpPr>
          <p:cNvPr id="150" name="Google Shape;150;p16"/>
          <p:cNvSpPr txBox="1"/>
          <p:nvPr>
            <p:ph idx="1" type="subTitle"/>
          </p:nvPr>
        </p:nvSpPr>
        <p:spPr>
          <a:xfrm>
            <a:off x="1101471" y="3053117"/>
            <a:ext cx="6983400" cy="991800"/>
          </a:xfrm>
          <a:prstGeom prst="rect">
            <a:avLst/>
          </a:prstGeom>
          <a:noFill/>
          <a:ln>
            <a:noFill/>
          </a:ln>
        </p:spPr>
        <p:txBody>
          <a:bodyPr anchorCtr="0" anchor="t" bIns="91425" lIns="91425" spcFirstLastPara="1" rIns="91425" wrap="square" tIns="91425">
            <a:noAutofit/>
          </a:bodyPr>
          <a:lstStyle/>
          <a:p>
            <a:pPr indent="0" lvl="0" marL="0" rtl="0" algn="ctr">
              <a:lnSpc>
                <a:spcPct val="90000"/>
              </a:lnSpc>
              <a:spcBef>
                <a:spcPts val="1100"/>
              </a:spcBef>
              <a:spcAft>
                <a:spcPts val="0"/>
              </a:spcAft>
              <a:buNone/>
            </a:pPr>
            <a:r>
              <a:rPr lang="es" sz="1800">
                <a:solidFill>
                  <a:srgbClr val="3C63AA"/>
                </a:solidFill>
                <a:latin typeface="Arial"/>
                <a:ea typeface="Arial"/>
                <a:cs typeface="Arial"/>
                <a:sym typeface="Arial"/>
              </a:rPr>
              <a:t>Modelado y Desarrollo de software y conceptos básicos de modelo de comunicaciones TCP/IP</a:t>
            </a:r>
            <a:endParaRPr sz="1800">
              <a:solidFill>
                <a:srgbClr val="3C63AA"/>
              </a:solidFill>
              <a:latin typeface="Arial"/>
              <a:ea typeface="Arial"/>
              <a:cs typeface="Arial"/>
              <a:sym typeface="Arial"/>
            </a:endParaRPr>
          </a:p>
          <a:p>
            <a:pPr indent="0" lvl="0" marL="0" rtl="0" algn="ctr">
              <a:lnSpc>
                <a:spcPct val="90000"/>
              </a:lnSpc>
              <a:spcBef>
                <a:spcPts val="1100"/>
              </a:spcBef>
              <a:spcAft>
                <a:spcPts val="0"/>
              </a:spcAft>
              <a:buSzPts val="1600"/>
              <a:buNone/>
            </a:pPr>
            <a:r>
              <a:t/>
            </a:r>
            <a:endParaRPr sz="1800">
              <a:solidFill>
                <a:srgbClr val="3C63AA"/>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312" name="Shape 312"/>
        <p:cNvGrpSpPr/>
        <p:nvPr/>
      </p:nvGrpSpPr>
      <p:grpSpPr>
        <a:xfrm>
          <a:off x="0" y="0"/>
          <a:ext cx="0" cy="0"/>
          <a:chOff x="0" y="0"/>
          <a:chExt cx="0" cy="0"/>
        </a:xfrm>
      </p:grpSpPr>
      <p:sp>
        <p:nvSpPr>
          <p:cNvPr id="313" name="Google Shape;313;p34"/>
          <p:cNvSpPr txBox="1"/>
          <p:nvPr/>
        </p:nvSpPr>
        <p:spPr>
          <a:xfrm>
            <a:off x="1165081" y="633629"/>
            <a:ext cx="6315000" cy="8574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None/>
            </a:pPr>
            <a:r>
              <a:rPr b="1" lang="es" sz="3000">
                <a:solidFill>
                  <a:srgbClr val="E83464"/>
                </a:solidFill>
              </a:rPr>
              <a:t>Actores - Tipos</a:t>
            </a:r>
            <a:endParaRPr b="1" sz="3000">
              <a:solidFill>
                <a:srgbClr val="E83464"/>
              </a:solidFill>
            </a:endParaRPr>
          </a:p>
        </p:txBody>
      </p:sp>
      <p:sp>
        <p:nvSpPr>
          <p:cNvPr id="314" name="Google Shape;314;p34"/>
          <p:cNvSpPr txBox="1"/>
          <p:nvPr/>
        </p:nvSpPr>
        <p:spPr>
          <a:xfrm>
            <a:off x="1300163" y="1667740"/>
            <a:ext cx="6742500" cy="2592600"/>
          </a:xfrm>
          <a:prstGeom prst="rect">
            <a:avLst/>
          </a:prstGeom>
          <a:noFill/>
          <a:ln>
            <a:noFill/>
          </a:ln>
        </p:spPr>
        <p:txBody>
          <a:bodyPr anchorCtr="0" anchor="t" bIns="34275" lIns="0" spcFirstLastPara="1" rIns="0" wrap="square" tIns="34275">
            <a:noAutofit/>
          </a:bodyPr>
          <a:lstStyle/>
          <a:p>
            <a:pPr indent="0" lvl="0" marL="139700" rtl="0" algn="just">
              <a:lnSpc>
                <a:spcPct val="90000"/>
              </a:lnSpc>
              <a:spcBef>
                <a:spcPts val="600"/>
              </a:spcBef>
              <a:spcAft>
                <a:spcPts val="0"/>
              </a:spcAft>
              <a:buNone/>
            </a:pPr>
            <a:r>
              <a:rPr lang="es" sz="1600">
                <a:solidFill>
                  <a:srgbClr val="375FA9"/>
                </a:solidFill>
              </a:rPr>
              <a:t>Dos tipos de actores:</a:t>
            </a:r>
            <a:endParaRPr sz="1300">
              <a:solidFill>
                <a:srgbClr val="233A44"/>
              </a:solidFill>
              <a:latin typeface="Calibri"/>
              <a:ea typeface="Calibri"/>
              <a:cs typeface="Calibri"/>
              <a:sym typeface="Calibri"/>
            </a:endParaRPr>
          </a:p>
          <a:p>
            <a:pPr indent="0" lvl="0" marL="139700" rtl="0" algn="just">
              <a:lnSpc>
                <a:spcPct val="90000"/>
              </a:lnSpc>
              <a:spcBef>
                <a:spcPts val="600"/>
              </a:spcBef>
              <a:spcAft>
                <a:spcPts val="0"/>
              </a:spcAft>
              <a:buNone/>
            </a:pPr>
            <a:r>
              <a:t/>
            </a:r>
            <a:endParaRPr sz="1600">
              <a:solidFill>
                <a:srgbClr val="375FA9"/>
              </a:solidFill>
            </a:endParaRPr>
          </a:p>
          <a:p>
            <a:pPr indent="-317500" lvl="0" marL="457200" rtl="0" algn="just">
              <a:lnSpc>
                <a:spcPct val="90000"/>
              </a:lnSpc>
              <a:spcBef>
                <a:spcPts val="600"/>
              </a:spcBef>
              <a:spcAft>
                <a:spcPts val="0"/>
              </a:spcAft>
              <a:buClr>
                <a:schemeClr val="accent5"/>
              </a:buClr>
              <a:buSzPts val="1400"/>
              <a:buFont typeface="Calibri"/>
              <a:buChar char="●"/>
            </a:pPr>
            <a:r>
              <a:rPr lang="es" sz="1600">
                <a:solidFill>
                  <a:srgbClr val="375FA9"/>
                </a:solidFill>
              </a:rPr>
              <a:t>Principal: </a:t>
            </a:r>
            <a:endParaRPr sz="1300">
              <a:solidFill>
                <a:srgbClr val="233A44"/>
              </a:solidFill>
              <a:latin typeface="Calibri"/>
              <a:ea typeface="Calibri"/>
              <a:cs typeface="Calibri"/>
              <a:sym typeface="Calibri"/>
            </a:endParaRPr>
          </a:p>
          <a:p>
            <a:pPr indent="-317500" lvl="1" marL="914400" rtl="0" algn="just">
              <a:lnSpc>
                <a:spcPct val="90000"/>
              </a:lnSpc>
              <a:spcBef>
                <a:spcPts val="200"/>
              </a:spcBef>
              <a:spcAft>
                <a:spcPts val="0"/>
              </a:spcAft>
              <a:buClr>
                <a:schemeClr val="accent5"/>
              </a:buClr>
              <a:buSzPts val="1400"/>
              <a:buFont typeface="Calibri"/>
              <a:buChar char="○"/>
            </a:pPr>
            <a:r>
              <a:rPr lang="es" sz="1500">
                <a:solidFill>
                  <a:srgbClr val="375FA9"/>
                </a:solidFill>
              </a:rPr>
              <a:t>Le solicita al sistema el cumplimiento de un objetivo.</a:t>
            </a:r>
            <a:endParaRPr sz="1100">
              <a:solidFill>
                <a:srgbClr val="233A44"/>
              </a:solidFill>
              <a:latin typeface="Calibri"/>
              <a:ea typeface="Calibri"/>
              <a:cs typeface="Calibri"/>
              <a:sym typeface="Calibri"/>
            </a:endParaRPr>
          </a:p>
          <a:p>
            <a:pPr indent="-228600" lvl="1" marL="914400" rtl="0" algn="just">
              <a:lnSpc>
                <a:spcPct val="90000"/>
              </a:lnSpc>
              <a:spcBef>
                <a:spcPts val="200"/>
              </a:spcBef>
              <a:spcAft>
                <a:spcPts val="0"/>
              </a:spcAft>
              <a:buNone/>
            </a:pPr>
            <a:r>
              <a:t/>
            </a:r>
            <a:endParaRPr sz="1600">
              <a:solidFill>
                <a:srgbClr val="375FA9"/>
              </a:solidFill>
            </a:endParaRPr>
          </a:p>
          <a:p>
            <a:pPr indent="-317500" lvl="0" marL="457200" rtl="0" algn="just">
              <a:lnSpc>
                <a:spcPct val="90000"/>
              </a:lnSpc>
              <a:spcBef>
                <a:spcPts val="900"/>
              </a:spcBef>
              <a:spcAft>
                <a:spcPts val="0"/>
              </a:spcAft>
              <a:buClr>
                <a:schemeClr val="accent5"/>
              </a:buClr>
              <a:buSzPts val="1400"/>
              <a:buFont typeface="Calibri"/>
              <a:buChar char="●"/>
            </a:pPr>
            <a:r>
              <a:rPr lang="es" sz="1600">
                <a:solidFill>
                  <a:srgbClr val="375FA9"/>
                </a:solidFill>
              </a:rPr>
              <a:t>Secundarios: </a:t>
            </a:r>
            <a:endParaRPr sz="1300">
              <a:solidFill>
                <a:srgbClr val="233A44"/>
              </a:solidFill>
              <a:latin typeface="Calibri"/>
              <a:ea typeface="Calibri"/>
              <a:cs typeface="Calibri"/>
              <a:sym typeface="Calibri"/>
            </a:endParaRPr>
          </a:p>
          <a:p>
            <a:pPr indent="-317500" lvl="1" marL="914400" rtl="0" algn="just">
              <a:lnSpc>
                <a:spcPct val="90000"/>
              </a:lnSpc>
              <a:spcBef>
                <a:spcPts val="200"/>
              </a:spcBef>
              <a:spcAft>
                <a:spcPts val="0"/>
              </a:spcAft>
              <a:buClr>
                <a:schemeClr val="accent5"/>
              </a:buClr>
              <a:buSzPts val="1400"/>
              <a:buFont typeface="Calibri"/>
              <a:buChar char="○"/>
            </a:pPr>
            <a:r>
              <a:rPr lang="es" sz="1500">
                <a:solidFill>
                  <a:srgbClr val="375FA9"/>
                </a:solidFill>
              </a:rPr>
              <a:t>El sistema los necesita para satisfacer un objetivo.</a:t>
            </a:r>
            <a:endParaRPr sz="1100">
              <a:solidFill>
                <a:srgbClr val="233A44"/>
              </a:solidFill>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318" name="Shape 318"/>
        <p:cNvGrpSpPr/>
        <p:nvPr/>
      </p:nvGrpSpPr>
      <p:grpSpPr>
        <a:xfrm>
          <a:off x="0" y="0"/>
          <a:ext cx="0" cy="0"/>
          <a:chOff x="0" y="0"/>
          <a:chExt cx="0" cy="0"/>
        </a:xfrm>
      </p:grpSpPr>
      <p:sp>
        <p:nvSpPr>
          <p:cNvPr id="319" name="Google Shape;319;p35"/>
          <p:cNvSpPr txBox="1"/>
          <p:nvPr/>
        </p:nvSpPr>
        <p:spPr>
          <a:xfrm>
            <a:off x="654627" y="714591"/>
            <a:ext cx="7471200" cy="8574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None/>
            </a:pPr>
            <a:r>
              <a:rPr b="1" lang="es" sz="3000">
                <a:solidFill>
                  <a:srgbClr val="E83464"/>
                </a:solidFill>
              </a:rPr>
              <a:t>Propiedades de los casos de uso</a:t>
            </a:r>
            <a:endParaRPr b="1" sz="2800">
              <a:solidFill>
                <a:srgbClr val="AF7B51"/>
              </a:solidFill>
              <a:latin typeface="Nunito"/>
              <a:ea typeface="Nunito"/>
              <a:cs typeface="Nunito"/>
              <a:sym typeface="Nunito"/>
            </a:endParaRPr>
          </a:p>
        </p:txBody>
      </p:sp>
      <p:sp>
        <p:nvSpPr>
          <p:cNvPr id="320" name="Google Shape;320;p35"/>
          <p:cNvSpPr txBox="1"/>
          <p:nvPr/>
        </p:nvSpPr>
        <p:spPr>
          <a:xfrm>
            <a:off x="654627" y="1821224"/>
            <a:ext cx="7190400" cy="2335200"/>
          </a:xfrm>
          <a:prstGeom prst="rect">
            <a:avLst/>
          </a:prstGeom>
          <a:noFill/>
          <a:ln>
            <a:noFill/>
          </a:ln>
        </p:spPr>
        <p:txBody>
          <a:bodyPr anchorCtr="0" anchor="t" bIns="34275" lIns="0" spcFirstLastPara="1" rIns="0" wrap="square" tIns="34275">
            <a:noAutofit/>
          </a:bodyPr>
          <a:lstStyle/>
          <a:p>
            <a:pPr indent="-317500" lvl="0" marL="457200" rtl="0" algn="just">
              <a:lnSpc>
                <a:spcPct val="90000"/>
              </a:lnSpc>
              <a:spcBef>
                <a:spcPts val="600"/>
              </a:spcBef>
              <a:spcAft>
                <a:spcPts val="0"/>
              </a:spcAft>
              <a:buClr>
                <a:schemeClr val="accent5"/>
              </a:buClr>
              <a:buSzPts val="1400"/>
              <a:buFont typeface="Calibri"/>
              <a:buChar char="●"/>
            </a:pPr>
            <a:r>
              <a:rPr lang="es">
                <a:solidFill>
                  <a:srgbClr val="375FA9"/>
                </a:solidFill>
              </a:rPr>
              <a:t>Son iniciados por un actor con un objetivo en mente y es completado con éxito cuando el sistema lo satisface.</a:t>
            </a:r>
            <a:endParaRPr sz="1300">
              <a:solidFill>
                <a:srgbClr val="233A44"/>
              </a:solidFill>
              <a:latin typeface="Calibri"/>
              <a:ea typeface="Calibri"/>
              <a:cs typeface="Calibri"/>
              <a:sym typeface="Calibri"/>
            </a:endParaRPr>
          </a:p>
          <a:p>
            <a:pPr indent="-317500" lvl="0" marL="457200" rtl="0" algn="just">
              <a:lnSpc>
                <a:spcPct val="90000"/>
              </a:lnSpc>
              <a:spcBef>
                <a:spcPts val="600"/>
              </a:spcBef>
              <a:spcAft>
                <a:spcPts val="0"/>
              </a:spcAft>
              <a:buClr>
                <a:schemeClr val="accent5"/>
              </a:buClr>
              <a:buSzPts val="1400"/>
              <a:buFont typeface="Calibri"/>
              <a:buChar char="●"/>
            </a:pPr>
            <a:r>
              <a:rPr lang="es">
                <a:solidFill>
                  <a:srgbClr val="375FA9"/>
                </a:solidFill>
              </a:rPr>
              <a:t>Puede incluir secuencias alternativas que llevan al éxito y fracaso en la consecución del objetivo.</a:t>
            </a:r>
            <a:endParaRPr sz="1300">
              <a:solidFill>
                <a:srgbClr val="233A44"/>
              </a:solidFill>
              <a:latin typeface="Calibri"/>
              <a:ea typeface="Calibri"/>
              <a:cs typeface="Calibri"/>
              <a:sym typeface="Calibri"/>
            </a:endParaRPr>
          </a:p>
          <a:p>
            <a:pPr indent="-317500" lvl="0" marL="457200" rtl="0" algn="just">
              <a:lnSpc>
                <a:spcPct val="90000"/>
              </a:lnSpc>
              <a:spcBef>
                <a:spcPts val="600"/>
              </a:spcBef>
              <a:spcAft>
                <a:spcPts val="0"/>
              </a:spcAft>
              <a:buClr>
                <a:schemeClr val="accent5"/>
              </a:buClr>
              <a:buSzPts val="1400"/>
              <a:buFont typeface="Calibri"/>
              <a:buChar char="●"/>
            </a:pPr>
            <a:r>
              <a:rPr lang="es">
                <a:solidFill>
                  <a:srgbClr val="375FA9"/>
                </a:solidFill>
              </a:rPr>
              <a:t>El sistema es considerado como una “caja negra” y las interacciones se perciben desde fuera.</a:t>
            </a:r>
            <a:endParaRPr sz="1300">
              <a:solidFill>
                <a:srgbClr val="233A44"/>
              </a:solidFill>
              <a:latin typeface="Calibri"/>
              <a:ea typeface="Calibri"/>
              <a:cs typeface="Calibri"/>
              <a:sym typeface="Calibri"/>
            </a:endParaRPr>
          </a:p>
          <a:p>
            <a:pPr indent="-317500" lvl="0" marL="457200" rtl="0" algn="just">
              <a:lnSpc>
                <a:spcPct val="90000"/>
              </a:lnSpc>
              <a:spcBef>
                <a:spcPts val="600"/>
              </a:spcBef>
              <a:spcAft>
                <a:spcPts val="0"/>
              </a:spcAft>
              <a:buClr>
                <a:schemeClr val="accent5"/>
              </a:buClr>
              <a:buSzPts val="1400"/>
              <a:buFont typeface="Calibri"/>
              <a:buChar char="●"/>
            </a:pPr>
            <a:r>
              <a:rPr lang="es">
                <a:solidFill>
                  <a:srgbClr val="375FA9"/>
                </a:solidFill>
              </a:rPr>
              <a:t>El conjunto completo de casos de uso especifica todas las posibles formas de usar el sistema, esto es el comportamiento requerido.</a:t>
            </a:r>
            <a:endParaRPr sz="1300">
              <a:solidFill>
                <a:srgbClr val="233A44"/>
              </a:solidFill>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324" name="Shape 324"/>
        <p:cNvGrpSpPr/>
        <p:nvPr/>
      </p:nvGrpSpPr>
      <p:grpSpPr>
        <a:xfrm>
          <a:off x="0" y="0"/>
          <a:ext cx="0" cy="0"/>
          <a:chOff x="0" y="0"/>
          <a:chExt cx="0" cy="0"/>
        </a:xfrm>
      </p:grpSpPr>
      <p:sp>
        <p:nvSpPr>
          <p:cNvPr id="325" name="Google Shape;325;p36"/>
          <p:cNvSpPr txBox="1"/>
          <p:nvPr/>
        </p:nvSpPr>
        <p:spPr>
          <a:xfrm>
            <a:off x="957150" y="567425"/>
            <a:ext cx="6592500" cy="8574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None/>
            </a:pPr>
            <a:r>
              <a:rPr b="1" lang="es" sz="3000">
                <a:solidFill>
                  <a:srgbClr val="E83464"/>
                </a:solidFill>
              </a:rPr>
              <a:t>Ejemplo diagrama de casos de uso </a:t>
            </a:r>
            <a:endParaRPr b="1" sz="2800">
              <a:solidFill>
                <a:srgbClr val="AF7B51"/>
              </a:solidFill>
              <a:latin typeface="Nunito"/>
              <a:ea typeface="Nunito"/>
              <a:cs typeface="Nunito"/>
              <a:sym typeface="Nunito"/>
            </a:endParaRPr>
          </a:p>
        </p:txBody>
      </p:sp>
      <p:grpSp>
        <p:nvGrpSpPr>
          <p:cNvPr id="326" name="Google Shape;326;p36"/>
          <p:cNvGrpSpPr/>
          <p:nvPr/>
        </p:nvGrpSpPr>
        <p:grpSpPr>
          <a:xfrm>
            <a:off x="1052498" y="1424900"/>
            <a:ext cx="5897968" cy="3323159"/>
            <a:chOff x="1433513" y="1112314"/>
            <a:chExt cx="5928202" cy="3533772"/>
          </a:xfrm>
        </p:grpSpPr>
        <p:sp>
          <p:nvSpPr>
            <p:cNvPr id="327" name="Google Shape;327;p36"/>
            <p:cNvSpPr/>
            <p:nvPr/>
          </p:nvSpPr>
          <p:spPr>
            <a:xfrm>
              <a:off x="2975854" y="1237380"/>
              <a:ext cx="795300" cy="389400"/>
            </a:xfrm>
            <a:prstGeom prst="ellipse">
              <a:avLst/>
            </a:prstGeom>
            <a:solidFill>
              <a:srgbClr val="FFFFCC"/>
            </a:solidFill>
            <a:ln cap="flat" cmpd="sng" w="12700">
              <a:solidFill>
                <a:srgbClr val="233A44"/>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050" u="none" cap="none" strike="noStrike">
                <a:solidFill>
                  <a:srgbClr val="375FA9"/>
                </a:solidFill>
                <a:latin typeface="Arial"/>
                <a:ea typeface="Arial"/>
                <a:cs typeface="Arial"/>
                <a:sym typeface="Arial"/>
              </a:endParaRPr>
            </a:p>
          </p:txBody>
        </p:sp>
        <p:sp>
          <p:nvSpPr>
            <p:cNvPr id="328" name="Google Shape;328;p36"/>
            <p:cNvSpPr/>
            <p:nvPr/>
          </p:nvSpPr>
          <p:spPr>
            <a:xfrm>
              <a:off x="2954992" y="1615920"/>
              <a:ext cx="886500" cy="1617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0" i="0" lang="es" sz="1050" u="none" cap="none" strike="noStrike">
                  <a:solidFill>
                    <a:srgbClr val="375FA9"/>
                  </a:solidFill>
                  <a:latin typeface="Arial"/>
                  <a:ea typeface="Arial"/>
                  <a:cs typeface="Arial"/>
                  <a:sym typeface="Arial"/>
                </a:rPr>
                <a:t>Reservar Libro</a:t>
              </a:r>
              <a:endParaRPr/>
            </a:p>
          </p:txBody>
        </p:sp>
        <p:sp>
          <p:nvSpPr>
            <p:cNvPr id="329" name="Google Shape;329;p36"/>
            <p:cNvSpPr/>
            <p:nvPr/>
          </p:nvSpPr>
          <p:spPr>
            <a:xfrm>
              <a:off x="3055144" y="1980333"/>
              <a:ext cx="795300" cy="388200"/>
            </a:xfrm>
            <a:prstGeom prst="ellipse">
              <a:avLst/>
            </a:prstGeom>
            <a:solidFill>
              <a:srgbClr val="FFFFCC"/>
            </a:solidFill>
            <a:ln cap="flat" cmpd="sng" w="12700">
              <a:solidFill>
                <a:srgbClr val="233A44"/>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050" u="none" cap="none" strike="noStrike">
                <a:solidFill>
                  <a:srgbClr val="375FA9"/>
                </a:solidFill>
                <a:latin typeface="Arial"/>
                <a:ea typeface="Arial"/>
                <a:cs typeface="Arial"/>
                <a:sym typeface="Arial"/>
              </a:endParaRPr>
            </a:p>
          </p:txBody>
        </p:sp>
        <p:sp>
          <p:nvSpPr>
            <p:cNvPr id="330" name="Google Shape;330;p36"/>
            <p:cNvSpPr/>
            <p:nvPr/>
          </p:nvSpPr>
          <p:spPr>
            <a:xfrm>
              <a:off x="3042047" y="2405043"/>
              <a:ext cx="915300" cy="1617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0" i="0" lang="es" sz="1050" u="none" cap="none" strike="noStrike">
                  <a:solidFill>
                    <a:srgbClr val="375FA9"/>
                  </a:solidFill>
                  <a:latin typeface="Arial"/>
                  <a:ea typeface="Arial"/>
                  <a:cs typeface="Arial"/>
                  <a:sym typeface="Arial"/>
                </a:rPr>
                <a:t>Préstamo Libro</a:t>
              </a:r>
              <a:endParaRPr/>
            </a:p>
          </p:txBody>
        </p:sp>
        <p:sp>
          <p:nvSpPr>
            <p:cNvPr id="331" name="Google Shape;331;p36"/>
            <p:cNvSpPr/>
            <p:nvPr/>
          </p:nvSpPr>
          <p:spPr>
            <a:xfrm>
              <a:off x="3068836" y="2877722"/>
              <a:ext cx="795300" cy="388200"/>
            </a:xfrm>
            <a:prstGeom prst="ellipse">
              <a:avLst/>
            </a:prstGeom>
            <a:solidFill>
              <a:srgbClr val="FFFFCC"/>
            </a:solidFill>
            <a:ln cap="flat" cmpd="sng" w="12700">
              <a:solidFill>
                <a:srgbClr val="233A44"/>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050" u="none" cap="none" strike="noStrike">
                <a:solidFill>
                  <a:srgbClr val="375FA9"/>
                </a:solidFill>
                <a:latin typeface="Arial"/>
                <a:ea typeface="Arial"/>
                <a:cs typeface="Arial"/>
                <a:sym typeface="Arial"/>
              </a:endParaRPr>
            </a:p>
          </p:txBody>
        </p:sp>
        <p:sp>
          <p:nvSpPr>
            <p:cNvPr id="332" name="Google Shape;332;p36"/>
            <p:cNvSpPr/>
            <p:nvPr/>
          </p:nvSpPr>
          <p:spPr>
            <a:xfrm>
              <a:off x="3062039" y="3293327"/>
              <a:ext cx="872100" cy="1617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0" i="0" lang="es" sz="1050" u="none" cap="none" strike="noStrike">
                  <a:solidFill>
                    <a:srgbClr val="375FA9"/>
                  </a:solidFill>
                  <a:latin typeface="Arial"/>
                  <a:ea typeface="Arial"/>
                  <a:cs typeface="Arial"/>
                  <a:sym typeface="Arial"/>
                </a:rPr>
                <a:t>Devolver Libro</a:t>
              </a:r>
              <a:endParaRPr/>
            </a:p>
          </p:txBody>
        </p:sp>
        <p:sp>
          <p:nvSpPr>
            <p:cNvPr id="333" name="Google Shape;333;p36"/>
            <p:cNvSpPr/>
            <p:nvPr/>
          </p:nvSpPr>
          <p:spPr>
            <a:xfrm>
              <a:off x="1552575" y="2444676"/>
              <a:ext cx="201300" cy="185700"/>
            </a:xfrm>
            <a:prstGeom prst="ellipse">
              <a:avLst/>
            </a:prstGeom>
            <a:noFill/>
            <a:ln cap="flat" cmpd="sng" w="12700">
              <a:solidFill>
                <a:srgbClr val="233A44"/>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050" u="none" cap="none" strike="noStrike">
                <a:solidFill>
                  <a:srgbClr val="375FA9"/>
                </a:solidFill>
                <a:latin typeface="Arial"/>
                <a:ea typeface="Arial"/>
                <a:cs typeface="Arial"/>
                <a:sym typeface="Arial"/>
              </a:endParaRPr>
            </a:p>
          </p:txBody>
        </p:sp>
        <p:cxnSp>
          <p:nvCxnSpPr>
            <p:cNvPr id="334" name="Google Shape;334;p36"/>
            <p:cNvCxnSpPr/>
            <p:nvPr/>
          </p:nvCxnSpPr>
          <p:spPr>
            <a:xfrm>
              <a:off x="1653779" y="2622079"/>
              <a:ext cx="1200" cy="160800"/>
            </a:xfrm>
            <a:prstGeom prst="straightConnector1">
              <a:avLst/>
            </a:prstGeom>
            <a:noFill/>
            <a:ln cap="flat" cmpd="sng" w="12700">
              <a:solidFill>
                <a:srgbClr val="233A44"/>
              </a:solidFill>
              <a:prstDash val="solid"/>
              <a:round/>
              <a:headEnd len="med" w="med" type="none"/>
              <a:tailEnd len="med" w="med" type="none"/>
            </a:ln>
          </p:spPr>
        </p:cxnSp>
        <p:cxnSp>
          <p:nvCxnSpPr>
            <p:cNvPr id="335" name="Google Shape;335;p36"/>
            <p:cNvCxnSpPr/>
            <p:nvPr/>
          </p:nvCxnSpPr>
          <p:spPr>
            <a:xfrm>
              <a:off x="1497806" y="2664942"/>
              <a:ext cx="301200" cy="1200"/>
            </a:xfrm>
            <a:prstGeom prst="straightConnector1">
              <a:avLst/>
            </a:prstGeom>
            <a:noFill/>
            <a:ln cap="flat" cmpd="sng" w="12700">
              <a:solidFill>
                <a:srgbClr val="233A44"/>
              </a:solidFill>
              <a:prstDash val="solid"/>
              <a:round/>
              <a:headEnd len="med" w="med" type="none"/>
              <a:tailEnd len="med" w="med" type="none"/>
            </a:ln>
          </p:spPr>
        </p:cxnSp>
        <p:sp>
          <p:nvSpPr>
            <p:cNvPr id="336" name="Google Shape;336;p36"/>
            <p:cNvSpPr/>
            <p:nvPr/>
          </p:nvSpPr>
          <p:spPr>
            <a:xfrm>
              <a:off x="1433513" y="2782814"/>
              <a:ext cx="429816" cy="194072"/>
            </a:xfrm>
            <a:custGeom>
              <a:rect b="b" l="l" r="r" t="t"/>
              <a:pathLst>
                <a:path extrusionOk="0" h="23" w="47">
                  <a:moveTo>
                    <a:pt x="0" y="23"/>
                  </a:moveTo>
                  <a:lnTo>
                    <a:pt x="24" y="0"/>
                  </a:lnTo>
                  <a:lnTo>
                    <a:pt x="47" y="23"/>
                  </a:lnTo>
                </a:path>
              </a:pathLst>
            </a:custGeom>
            <a:noFill/>
            <a:ln cap="flat" cmpd="sng" w="12700">
              <a:solidFill>
                <a:srgbClr val="233A44"/>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050" u="none" cap="none" strike="noStrike">
                <a:solidFill>
                  <a:srgbClr val="375FA9"/>
                </a:solidFill>
                <a:latin typeface="Arial"/>
                <a:ea typeface="Arial"/>
                <a:cs typeface="Arial"/>
                <a:sym typeface="Arial"/>
              </a:endParaRPr>
            </a:p>
          </p:txBody>
        </p:sp>
        <p:sp>
          <p:nvSpPr>
            <p:cNvPr id="337" name="Google Shape;337;p36"/>
            <p:cNvSpPr/>
            <p:nvPr/>
          </p:nvSpPr>
          <p:spPr>
            <a:xfrm>
              <a:off x="1482653" y="2991729"/>
              <a:ext cx="338100" cy="1617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0" i="0" lang="es" sz="1050" u="none" cap="none" strike="noStrike">
                  <a:solidFill>
                    <a:srgbClr val="375FA9"/>
                  </a:solidFill>
                  <a:latin typeface="Arial"/>
                  <a:ea typeface="Arial"/>
                  <a:cs typeface="Arial"/>
                  <a:sym typeface="Arial"/>
                </a:rPr>
                <a:t>Socio</a:t>
              </a:r>
              <a:endParaRPr/>
            </a:p>
          </p:txBody>
        </p:sp>
        <p:cxnSp>
          <p:nvCxnSpPr>
            <p:cNvPr id="338" name="Google Shape;338;p36"/>
            <p:cNvCxnSpPr/>
            <p:nvPr/>
          </p:nvCxnSpPr>
          <p:spPr>
            <a:xfrm flipH="1" rot="10800000">
              <a:off x="2383632" y="1499292"/>
              <a:ext cx="531000" cy="498900"/>
            </a:xfrm>
            <a:prstGeom prst="straightConnector1">
              <a:avLst/>
            </a:prstGeom>
            <a:noFill/>
            <a:ln cap="sq" cmpd="sng" w="12700">
              <a:solidFill>
                <a:srgbClr val="233A44"/>
              </a:solidFill>
              <a:prstDash val="solid"/>
              <a:miter lim="800000"/>
              <a:headEnd len="med" w="med" type="none"/>
              <a:tailEnd len="med" w="med" type="none"/>
            </a:ln>
          </p:spPr>
        </p:cxnSp>
        <p:cxnSp>
          <p:nvCxnSpPr>
            <p:cNvPr id="339" name="Google Shape;339;p36"/>
            <p:cNvCxnSpPr/>
            <p:nvPr/>
          </p:nvCxnSpPr>
          <p:spPr>
            <a:xfrm flipH="1">
              <a:off x="1853832" y="1998192"/>
              <a:ext cx="529800" cy="497700"/>
            </a:xfrm>
            <a:prstGeom prst="straightConnector1">
              <a:avLst/>
            </a:prstGeom>
            <a:noFill/>
            <a:ln cap="sq" cmpd="sng" w="12700">
              <a:solidFill>
                <a:srgbClr val="233A44"/>
              </a:solidFill>
              <a:prstDash val="solid"/>
              <a:miter lim="800000"/>
              <a:headEnd len="med" w="med" type="none"/>
              <a:tailEnd len="med" w="med" type="none"/>
            </a:ln>
          </p:spPr>
        </p:cxnSp>
        <p:cxnSp>
          <p:nvCxnSpPr>
            <p:cNvPr id="340" name="Google Shape;340;p36"/>
            <p:cNvCxnSpPr/>
            <p:nvPr/>
          </p:nvCxnSpPr>
          <p:spPr>
            <a:xfrm flipH="1" rot="10800000">
              <a:off x="2430066" y="2242242"/>
              <a:ext cx="566700" cy="194100"/>
            </a:xfrm>
            <a:prstGeom prst="straightConnector1">
              <a:avLst/>
            </a:prstGeom>
            <a:noFill/>
            <a:ln cap="sq" cmpd="sng" w="12700">
              <a:solidFill>
                <a:srgbClr val="233A44"/>
              </a:solidFill>
              <a:prstDash val="solid"/>
              <a:miter lim="800000"/>
              <a:headEnd len="med" w="med" type="none"/>
              <a:tailEnd len="med" w="med" type="none"/>
            </a:ln>
          </p:spPr>
        </p:cxnSp>
        <p:cxnSp>
          <p:nvCxnSpPr>
            <p:cNvPr id="341" name="Google Shape;341;p36"/>
            <p:cNvCxnSpPr/>
            <p:nvPr/>
          </p:nvCxnSpPr>
          <p:spPr>
            <a:xfrm flipH="1">
              <a:off x="1853766" y="2436342"/>
              <a:ext cx="576300" cy="194100"/>
            </a:xfrm>
            <a:prstGeom prst="straightConnector1">
              <a:avLst/>
            </a:prstGeom>
            <a:noFill/>
            <a:ln cap="sq" cmpd="sng" w="12700">
              <a:solidFill>
                <a:srgbClr val="233A44"/>
              </a:solidFill>
              <a:prstDash val="solid"/>
              <a:miter lim="800000"/>
              <a:headEnd len="med" w="med" type="none"/>
              <a:tailEnd len="med" w="med" type="none"/>
            </a:ln>
          </p:spPr>
        </p:cxnSp>
        <p:cxnSp>
          <p:nvCxnSpPr>
            <p:cNvPr id="342" name="Google Shape;342;p36"/>
            <p:cNvCxnSpPr/>
            <p:nvPr/>
          </p:nvCxnSpPr>
          <p:spPr>
            <a:xfrm>
              <a:off x="2430066" y="2917354"/>
              <a:ext cx="566700" cy="160800"/>
            </a:xfrm>
            <a:prstGeom prst="straightConnector1">
              <a:avLst/>
            </a:prstGeom>
            <a:noFill/>
            <a:ln cap="sq" cmpd="sng" w="12700">
              <a:solidFill>
                <a:srgbClr val="233A44"/>
              </a:solidFill>
              <a:prstDash val="solid"/>
              <a:miter lim="800000"/>
              <a:headEnd len="med" w="med" type="none"/>
              <a:tailEnd len="med" w="med" type="none"/>
            </a:ln>
          </p:spPr>
        </p:cxnSp>
        <p:cxnSp>
          <p:nvCxnSpPr>
            <p:cNvPr id="343" name="Google Shape;343;p36"/>
            <p:cNvCxnSpPr/>
            <p:nvPr/>
          </p:nvCxnSpPr>
          <p:spPr>
            <a:xfrm rot="10800000">
              <a:off x="1853766" y="2757755"/>
              <a:ext cx="576300" cy="159600"/>
            </a:xfrm>
            <a:prstGeom prst="straightConnector1">
              <a:avLst/>
            </a:prstGeom>
            <a:noFill/>
            <a:ln cap="sq" cmpd="sng" w="12700">
              <a:solidFill>
                <a:srgbClr val="233A44"/>
              </a:solidFill>
              <a:prstDash val="solid"/>
              <a:miter lim="800000"/>
              <a:headEnd len="med" w="med" type="none"/>
              <a:tailEnd len="med" w="med" type="none"/>
            </a:ln>
          </p:spPr>
        </p:cxnSp>
        <p:sp>
          <p:nvSpPr>
            <p:cNvPr id="344" name="Google Shape;344;p36"/>
            <p:cNvSpPr/>
            <p:nvPr/>
          </p:nvSpPr>
          <p:spPr>
            <a:xfrm>
              <a:off x="3246944" y="3719835"/>
              <a:ext cx="804900" cy="388200"/>
            </a:xfrm>
            <a:prstGeom prst="ellipse">
              <a:avLst/>
            </a:prstGeom>
            <a:solidFill>
              <a:srgbClr val="FFFFCC"/>
            </a:solidFill>
            <a:ln cap="flat" cmpd="sng" w="12700">
              <a:solidFill>
                <a:srgbClr val="233A44"/>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050" u="none" cap="none" strike="noStrike">
                <a:solidFill>
                  <a:srgbClr val="375FA9"/>
                </a:solidFill>
                <a:latin typeface="Arial"/>
                <a:ea typeface="Arial"/>
                <a:cs typeface="Arial"/>
                <a:sym typeface="Arial"/>
              </a:endParaRPr>
            </a:p>
          </p:txBody>
        </p:sp>
        <p:sp>
          <p:nvSpPr>
            <p:cNvPr id="345" name="Google Shape;345;p36"/>
            <p:cNvSpPr/>
            <p:nvPr/>
          </p:nvSpPr>
          <p:spPr>
            <a:xfrm>
              <a:off x="3119900" y="4145861"/>
              <a:ext cx="1154100" cy="1617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0" i="0" lang="es" sz="1050" u="none" cap="none" strike="noStrike">
                  <a:solidFill>
                    <a:srgbClr val="375FA9"/>
                  </a:solidFill>
                  <a:latin typeface="Arial"/>
                  <a:ea typeface="Arial"/>
                  <a:cs typeface="Arial"/>
                  <a:sym typeface="Arial"/>
                </a:rPr>
                <a:t>Extender Préstamo</a:t>
              </a:r>
              <a:endParaRPr b="0" i="0" sz="1050" u="none" cap="none" strike="noStrike">
                <a:solidFill>
                  <a:srgbClr val="375FA9"/>
                </a:solidFill>
                <a:latin typeface="Arial"/>
                <a:ea typeface="Arial"/>
                <a:cs typeface="Arial"/>
                <a:sym typeface="Arial"/>
              </a:endParaRPr>
            </a:p>
          </p:txBody>
        </p:sp>
        <p:cxnSp>
          <p:nvCxnSpPr>
            <p:cNvPr id="346" name="Google Shape;346;p36"/>
            <p:cNvCxnSpPr/>
            <p:nvPr/>
          </p:nvCxnSpPr>
          <p:spPr>
            <a:xfrm>
              <a:off x="2530079" y="3390032"/>
              <a:ext cx="676200" cy="523800"/>
            </a:xfrm>
            <a:prstGeom prst="straightConnector1">
              <a:avLst/>
            </a:prstGeom>
            <a:noFill/>
            <a:ln cap="sq" cmpd="sng" w="12700">
              <a:solidFill>
                <a:srgbClr val="233A44"/>
              </a:solidFill>
              <a:prstDash val="solid"/>
              <a:miter lim="800000"/>
              <a:headEnd len="med" w="med" type="none"/>
              <a:tailEnd len="med" w="med" type="none"/>
            </a:ln>
          </p:spPr>
        </p:cxnSp>
        <p:cxnSp>
          <p:nvCxnSpPr>
            <p:cNvPr id="347" name="Google Shape;347;p36"/>
            <p:cNvCxnSpPr/>
            <p:nvPr/>
          </p:nvCxnSpPr>
          <p:spPr>
            <a:xfrm rot="10800000">
              <a:off x="1853879" y="2867432"/>
              <a:ext cx="676200" cy="522600"/>
            </a:xfrm>
            <a:prstGeom prst="straightConnector1">
              <a:avLst/>
            </a:prstGeom>
            <a:noFill/>
            <a:ln cap="sq" cmpd="sng" w="12700">
              <a:solidFill>
                <a:srgbClr val="233A44"/>
              </a:solidFill>
              <a:prstDash val="solid"/>
              <a:miter lim="800000"/>
              <a:headEnd len="med" w="med" type="none"/>
              <a:tailEnd len="med" w="med" type="none"/>
            </a:ln>
          </p:spPr>
        </p:cxnSp>
        <p:sp>
          <p:nvSpPr>
            <p:cNvPr id="348" name="Google Shape;348;p36"/>
            <p:cNvSpPr/>
            <p:nvPr/>
          </p:nvSpPr>
          <p:spPr>
            <a:xfrm>
              <a:off x="4945478" y="1112314"/>
              <a:ext cx="804900" cy="389400"/>
            </a:xfrm>
            <a:prstGeom prst="ellipse">
              <a:avLst/>
            </a:prstGeom>
            <a:solidFill>
              <a:srgbClr val="FFFFCC"/>
            </a:solidFill>
            <a:ln cap="flat" cmpd="sng" w="12700">
              <a:solidFill>
                <a:srgbClr val="233A44"/>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050" u="none" cap="none" strike="noStrike">
                <a:solidFill>
                  <a:srgbClr val="375FA9"/>
                </a:solidFill>
                <a:latin typeface="Arial"/>
                <a:ea typeface="Arial"/>
                <a:cs typeface="Arial"/>
                <a:sym typeface="Arial"/>
              </a:endParaRPr>
            </a:p>
          </p:txBody>
        </p:sp>
        <p:sp>
          <p:nvSpPr>
            <p:cNvPr id="349" name="Google Shape;349;p36"/>
            <p:cNvSpPr/>
            <p:nvPr/>
          </p:nvSpPr>
          <p:spPr>
            <a:xfrm>
              <a:off x="4881779" y="1524758"/>
              <a:ext cx="1064400" cy="1617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0" i="0" lang="es" sz="1050" u="none" cap="none" strike="noStrike">
                  <a:solidFill>
                    <a:srgbClr val="375FA9"/>
                  </a:solidFill>
                  <a:latin typeface="Arial"/>
                  <a:ea typeface="Arial"/>
                  <a:cs typeface="Arial"/>
                  <a:sym typeface="Arial"/>
                </a:rPr>
                <a:t>Préstamo Revista</a:t>
              </a:r>
              <a:endParaRPr/>
            </a:p>
          </p:txBody>
        </p:sp>
        <p:sp>
          <p:nvSpPr>
            <p:cNvPr id="350" name="Google Shape;350;p36"/>
            <p:cNvSpPr/>
            <p:nvPr/>
          </p:nvSpPr>
          <p:spPr>
            <a:xfrm>
              <a:off x="6901079" y="1380691"/>
              <a:ext cx="201300" cy="185700"/>
            </a:xfrm>
            <a:prstGeom prst="ellipse">
              <a:avLst/>
            </a:prstGeom>
            <a:noFill/>
            <a:ln cap="flat" cmpd="sng" w="12700">
              <a:solidFill>
                <a:srgbClr val="233A44"/>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050" u="none" cap="none" strike="noStrike">
                <a:solidFill>
                  <a:srgbClr val="375FA9"/>
                </a:solidFill>
                <a:latin typeface="Arial"/>
                <a:ea typeface="Arial"/>
                <a:cs typeface="Arial"/>
                <a:sym typeface="Arial"/>
              </a:endParaRPr>
            </a:p>
          </p:txBody>
        </p:sp>
        <p:cxnSp>
          <p:nvCxnSpPr>
            <p:cNvPr id="351" name="Google Shape;351;p36"/>
            <p:cNvCxnSpPr/>
            <p:nvPr/>
          </p:nvCxnSpPr>
          <p:spPr>
            <a:xfrm>
              <a:off x="6992758" y="1558095"/>
              <a:ext cx="1200" cy="160800"/>
            </a:xfrm>
            <a:prstGeom prst="straightConnector1">
              <a:avLst/>
            </a:prstGeom>
            <a:noFill/>
            <a:ln cap="flat" cmpd="sng" w="12700">
              <a:solidFill>
                <a:srgbClr val="233A44"/>
              </a:solidFill>
              <a:prstDash val="solid"/>
              <a:round/>
              <a:headEnd len="med" w="med" type="none"/>
              <a:tailEnd len="med" w="med" type="none"/>
            </a:ln>
          </p:spPr>
        </p:cxnSp>
        <p:cxnSp>
          <p:nvCxnSpPr>
            <p:cNvPr id="352" name="Google Shape;352;p36"/>
            <p:cNvCxnSpPr/>
            <p:nvPr/>
          </p:nvCxnSpPr>
          <p:spPr>
            <a:xfrm>
              <a:off x="6846310" y="1600958"/>
              <a:ext cx="301200" cy="1200"/>
            </a:xfrm>
            <a:prstGeom prst="straightConnector1">
              <a:avLst/>
            </a:prstGeom>
            <a:noFill/>
            <a:ln cap="flat" cmpd="sng" w="12700">
              <a:solidFill>
                <a:srgbClr val="233A44"/>
              </a:solidFill>
              <a:prstDash val="solid"/>
              <a:round/>
              <a:headEnd len="med" w="med" type="none"/>
              <a:tailEnd len="med" w="med" type="none"/>
            </a:ln>
          </p:spPr>
        </p:cxnSp>
        <p:sp>
          <p:nvSpPr>
            <p:cNvPr id="353" name="Google Shape;353;p36"/>
            <p:cNvSpPr/>
            <p:nvPr/>
          </p:nvSpPr>
          <p:spPr>
            <a:xfrm>
              <a:off x="6782017" y="1718830"/>
              <a:ext cx="429816" cy="194072"/>
            </a:xfrm>
            <a:custGeom>
              <a:rect b="b" l="l" r="r" t="t"/>
              <a:pathLst>
                <a:path extrusionOk="0" h="23" w="47">
                  <a:moveTo>
                    <a:pt x="0" y="23"/>
                  </a:moveTo>
                  <a:lnTo>
                    <a:pt x="23" y="0"/>
                  </a:lnTo>
                  <a:lnTo>
                    <a:pt x="47" y="23"/>
                  </a:lnTo>
                </a:path>
              </a:pathLst>
            </a:custGeom>
            <a:noFill/>
            <a:ln cap="flat" cmpd="sng" w="12700">
              <a:solidFill>
                <a:srgbClr val="233A44"/>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050" u="none" cap="none" strike="noStrike">
                <a:solidFill>
                  <a:srgbClr val="375FA9"/>
                </a:solidFill>
                <a:latin typeface="Arial"/>
                <a:ea typeface="Arial"/>
                <a:cs typeface="Arial"/>
                <a:sym typeface="Arial"/>
              </a:endParaRPr>
            </a:p>
          </p:txBody>
        </p:sp>
        <p:sp>
          <p:nvSpPr>
            <p:cNvPr id="354" name="Google Shape;354;p36"/>
            <p:cNvSpPr/>
            <p:nvPr/>
          </p:nvSpPr>
          <p:spPr>
            <a:xfrm>
              <a:off x="6755392" y="1958672"/>
              <a:ext cx="509700" cy="1617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0" i="0" lang="es" sz="1050" u="none" cap="none" strike="noStrike">
                  <a:solidFill>
                    <a:srgbClr val="375FA9"/>
                  </a:solidFill>
                  <a:latin typeface="Arial"/>
                  <a:ea typeface="Arial"/>
                  <a:cs typeface="Arial"/>
                  <a:sym typeface="Arial"/>
                </a:rPr>
                <a:t>Profesor</a:t>
              </a:r>
              <a:endParaRPr/>
            </a:p>
          </p:txBody>
        </p:sp>
        <p:sp>
          <p:nvSpPr>
            <p:cNvPr id="355" name="Google Shape;355;p36"/>
            <p:cNvSpPr/>
            <p:nvPr/>
          </p:nvSpPr>
          <p:spPr>
            <a:xfrm>
              <a:off x="4916084" y="1943092"/>
              <a:ext cx="795300" cy="388200"/>
            </a:xfrm>
            <a:prstGeom prst="ellipse">
              <a:avLst/>
            </a:prstGeom>
            <a:solidFill>
              <a:srgbClr val="FFFFCC"/>
            </a:solidFill>
            <a:ln cap="flat" cmpd="sng" w="12700">
              <a:solidFill>
                <a:srgbClr val="233A44"/>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050" u="none" cap="none" strike="noStrike">
                <a:solidFill>
                  <a:srgbClr val="375FA9"/>
                </a:solidFill>
                <a:latin typeface="Arial"/>
                <a:ea typeface="Arial"/>
                <a:cs typeface="Arial"/>
                <a:sym typeface="Arial"/>
              </a:endParaRPr>
            </a:p>
          </p:txBody>
        </p:sp>
        <p:sp>
          <p:nvSpPr>
            <p:cNvPr id="356" name="Google Shape;356;p36"/>
            <p:cNvSpPr/>
            <p:nvPr/>
          </p:nvSpPr>
          <p:spPr>
            <a:xfrm>
              <a:off x="4803580" y="2367891"/>
              <a:ext cx="1021200" cy="1617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0" i="0" lang="es" sz="1050" u="none" cap="none" strike="noStrike">
                  <a:solidFill>
                    <a:srgbClr val="375FA9"/>
                  </a:solidFill>
                  <a:latin typeface="Arial"/>
                  <a:ea typeface="Arial"/>
                  <a:cs typeface="Arial"/>
                  <a:sym typeface="Arial"/>
                </a:rPr>
                <a:t>Devolver Revista</a:t>
              </a:r>
              <a:endParaRPr/>
            </a:p>
          </p:txBody>
        </p:sp>
        <p:cxnSp>
          <p:nvCxnSpPr>
            <p:cNvPr id="357" name="Google Shape;357;p36"/>
            <p:cNvCxnSpPr/>
            <p:nvPr/>
          </p:nvCxnSpPr>
          <p:spPr>
            <a:xfrm flipH="1" rot="10800000">
              <a:off x="5785663" y="1718746"/>
              <a:ext cx="987900" cy="398100"/>
            </a:xfrm>
            <a:prstGeom prst="straightConnector1">
              <a:avLst/>
            </a:prstGeom>
            <a:noFill/>
            <a:ln cap="sq" cmpd="sng" w="12700">
              <a:solidFill>
                <a:srgbClr val="233A44"/>
              </a:solidFill>
              <a:prstDash val="solid"/>
              <a:miter lim="800000"/>
              <a:headEnd len="med" w="med" type="none"/>
              <a:tailEnd len="med" w="med" type="none"/>
            </a:ln>
          </p:spPr>
        </p:cxnSp>
        <p:sp>
          <p:nvSpPr>
            <p:cNvPr id="358" name="Google Shape;358;p36"/>
            <p:cNvSpPr/>
            <p:nvPr/>
          </p:nvSpPr>
          <p:spPr>
            <a:xfrm>
              <a:off x="6906709" y="2925688"/>
              <a:ext cx="201300" cy="185700"/>
            </a:xfrm>
            <a:prstGeom prst="ellipse">
              <a:avLst/>
            </a:prstGeom>
            <a:noFill/>
            <a:ln cap="flat" cmpd="sng" w="12700">
              <a:solidFill>
                <a:srgbClr val="233A44"/>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050" u="none" cap="none" strike="noStrike">
                <a:solidFill>
                  <a:srgbClr val="375FA9"/>
                </a:solidFill>
                <a:latin typeface="Arial"/>
                <a:ea typeface="Arial"/>
                <a:cs typeface="Arial"/>
                <a:sym typeface="Arial"/>
              </a:endParaRPr>
            </a:p>
          </p:txBody>
        </p:sp>
        <p:cxnSp>
          <p:nvCxnSpPr>
            <p:cNvPr id="359" name="Google Shape;359;p36"/>
            <p:cNvCxnSpPr/>
            <p:nvPr/>
          </p:nvCxnSpPr>
          <p:spPr>
            <a:xfrm>
              <a:off x="7007913" y="3103092"/>
              <a:ext cx="1200" cy="169200"/>
            </a:xfrm>
            <a:prstGeom prst="straightConnector1">
              <a:avLst/>
            </a:prstGeom>
            <a:noFill/>
            <a:ln cap="flat" cmpd="sng" w="12700">
              <a:solidFill>
                <a:srgbClr val="233A44"/>
              </a:solidFill>
              <a:prstDash val="solid"/>
              <a:round/>
              <a:headEnd len="med" w="med" type="none"/>
              <a:tailEnd len="med" w="med" type="none"/>
            </a:ln>
          </p:spPr>
        </p:cxnSp>
        <p:cxnSp>
          <p:nvCxnSpPr>
            <p:cNvPr id="360" name="Google Shape;360;p36"/>
            <p:cNvCxnSpPr/>
            <p:nvPr/>
          </p:nvCxnSpPr>
          <p:spPr>
            <a:xfrm>
              <a:off x="6851940" y="3154288"/>
              <a:ext cx="301200" cy="1200"/>
            </a:xfrm>
            <a:prstGeom prst="straightConnector1">
              <a:avLst/>
            </a:prstGeom>
            <a:noFill/>
            <a:ln cap="flat" cmpd="sng" w="12700">
              <a:solidFill>
                <a:srgbClr val="233A44"/>
              </a:solidFill>
              <a:prstDash val="solid"/>
              <a:round/>
              <a:headEnd len="med" w="med" type="none"/>
              <a:tailEnd len="med" w="med" type="none"/>
            </a:ln>
          </p:spPr>
        </p:cxnSp>
        <p:sp>
          <p:nvSpPr>
            <p:cNvPr id="361" name="Google Shape;361;p36"/>
            <p:cNvSpPr/>
            <p:nvPr/>
          </p:nvSpPr>
          <p:spPr>
            <a:xfrm>
              <a:off x="6797171" y="3272160"/>
              <a:ext cx="420291" cy="185738"/>
            </a:xfrm>
            <a:custGeom>
              <a:rect b="b" l="l" r="r" t="t"/>
              <a:pathLst>
                <a:path extrusionOk="0" h="22" w="46">
                  <a:moveTo>
                    <a:pt x="0" y="22"/>
                  </a:moveTo>
                  <a:lnTo>
                    <a:pt x="23" y="0"/>
                  </a:lnTo>
                  <a:lnTo>
                    <a:pt x="46" y="22"/>
                  </a:lnTo>
                </a:path>
              </a:pathLst>
            </a:custGeom>
            <a:noFill/>
            <a:ln cap="flat" cmpd="sng" w="12700">
              <a:solidFill>
                <a:srgbClr val="233A44"/>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050" u="none" cap="none" strike="noStrike">
                <a:solidFill>
                  <a:srgbClr val="375FA9"/>
                </a:solidFill>
                <a:latin typeface="Arial"/>
                <a:ea typeface="Arial"/>
                <a:cs typeface="Arial"/>
                <a:sym typeface="Arial"/>
              </a:endParaRPr>
            </a:p>
          </p:txBody>
        </p:sp>
        <p:sp>
          <p:nvSpPr>
            <p:cNvPr id="362" name="Google Shape;362;p36"/>
            <p:cNvSpPr/>
            <p:nvPr/>
          </p:nvSpPr>
          <p:spPr>
            <a:xfrm>
              <a:off x="6624315" y="3479645"/>
              <a:ext cx="737400" cy="1617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0" i="0" lang="es" sz="1050" u="none" cap="none" strike="noStrike">
                  <a:solidFill>
                    <a:srgbClr val="375FA9"/>
                  </a:solidFill>
                  <a:latin typeface="Arial"/>
                  <a:ea typeface="Arial"/>
                  <a:cs typeface="Arial"/>
                  <a:sym typeface="Arial"/>
                </a:rPr>
                <a:t>Bibliotecario</a:t>
              </a:r>
              <a:endParaRPr/>
            </a:p>
          </p:txBody>
        </p:sp>
        <p:sp>
          <p:nvSpPr>
            <p:cNvPr id="363" name="Google Shape;363;p36"/>
            <p:cNvSpPr/>
            <p:nvPr/>
          </p:nvSpPr>
          <p:spPr>
            <a:xfrm>
              <a:off x="4952000" y="3001889"/>
              <a:ext cx="803700" cy="388200"/>
            </a:xfrm>
            <a:prstGeom prst="ellipse">
              <a:avLst/>
            </a:prstGeom>
            <a:solidFill>
              <a:srgbClr val="FFFFCC"/>
            </a:solidFill>
            <a:ln cap="flat" cmpd="sng" w="12700">
              <a:solidFill>
                <a:srgbClr val="233A44"/>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050" u="none" cap="none" strike="noStrike">
                <a:solidFill>
                  <a:srgbClr val="375FA9"/>
                </a:solidFill>
                <a:latin typeface="Arial"/>
                <a:ea typeface="Arial"/>
                <a:cs typeface="Arial"/>
                <a:sym typeface="Arial"/>
              </a:endParaRPr>
            </a:p>
          </p:txBody>
        </p:sp>
        <p:sp>
          <p:nvSpPr>
            <p:cNvPr id="364" name="Google Shape;364;p36"/>
            <p:cNvSpPr/>
            <p:nvPr/>
          </p:nvSpPr>
          <p:spPr>
            <a:xfrm>
              <a:off x="4857656" y="3403555"/>
              <a:ext cx="1171800" cy="1617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0" i="0" lang="es" sz="1050" u="none" cap="none" strike="noStrike">
                  <a:solidFill>
                    <a:srgbClr val="375FA9"/>
                  </a:solidFill>
                  <a:latin typeface="Arial"/>
                  <a:ea typeface="Arial"/>
                  <a:cs typeface="Arial"/>
                  <a:sym typeface="Arial"/>
                </a:rPr>
                <a:t>Actualizar Catálogo</a:t>
              </a:r>
              <a:endParaRPr b="0" i="0" sz="1050" u="none" cap="none" strike="noStrike">
                <a:solidFill>
                  <a:srgbClr val="375FA9"/>
                </a:solidFill>
                <a:latin typeface="Arial"/>
                <a:ea typeface="Arial"/>
                <a:cs typeface="Arial"/>
                <a:sym typeface="Arial"/>
              </a:endParaRPr>
            </a:p>
          </p:txBody>
        </p:sp>
        <p:cxnSp>
          <p:nvCxnSpPr>
            <p:cNvPr id="365" name="Google Shape;365;p36"/>
            <p:cNvCxnSpPr/>
            <p:nvPr/>
          </p:nvCxnSpPr>
          <p:spPr>
            <a:xfrm>
              <a:off x="5793520" y="3197151"/>
              <a:ext cx="985800" cy="0"/>
            </a:xfrm>
            <a:prstGeom prst="straightConnector1">
              <a:avLst/>
            </a:prstGeom>
            <a:noFill/>
            <a:ln cap="sq" cmpd="sng" w="12700">
              <a:solidFill>
                <a:srgbClr val="233A44"/>
              </a:solidFill>
              <a:prstDash val="solid"/>
              <a:miter lim="800000"/>
              <a:headEnd len="med" w="med" type="none"/>
              <a:tailEnd len="med" w="med" type="none"/>
            </a:ln>
          </p:spPr>
        </p:cxnSp>
        <p:sp>
          <p:nvSpPr>
            <p:cNvPr id="366" name="Google Shape;366;p36"/>
            <p:cNvSpPr/>
            <p:nvPr/>
          </p:nvSpPr>
          <p:spPr>
            <a:xfrm>
              <a:off x="6961478" y="3955579"/>
              <a:ext cx="210600" cy="185700"/>
            </a:xfrm>
            <a:prstGeom prst="ellipse">
              <a:avLst/>
            </a:prstGeom>
            <a:noFill/>
            <a:ln cap="flat" cmpd="sng" w="12700">
              <a:solidFill>
                <a:srgbClr val="233A44"/>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050" u="none" cap="none" strike="noStrike">
                <a:solidFill>
                  <a:srgbClr val="375FA9"/>
                </a:solidFill>
                <a:latin typeface="Arial"/>
                <a:ea typeface="Arial"/>
                <a:cs typeface="Arial"/>
                <a:sym typeface="Arial"/>
              </a:endParaRPr>
            </a:p>
          </p:txBody>
        </p:sp>
        <p:cxnSp>
          <p:nvCxnSpPr>
            <p:cNvPr id="367" name="Google Shape;367;p36"/>
            <p:cNvCxnSpPr/>
            <p:nvPr/>
          </p:nvCxnSpPr>
          <p:spPr>
            <a:xfrm>
              <a:off x="7062682" y="4132982"/>
              <a:ext cx="1200" cy="160800"/>
            </a:xfrm>
            <a:prstGeom prst="straightConnector1">
              <a:avLst/>
            </a:prstGeom>
            <a:noFill/>
            <a:ln cap="flat" cmpd="sng" w="12700">
              <a:solidFill>
                <a:srgbClr val="233A44"/>
              </a:solidFill>
              <a:prstDash val="solid"/>
              <a:round/>
              <a:headEnd len="med" w="med" type="none"/>
              <a:tailEnd len="med" w="med" type="none"/>
            </a:ln>
          </p:spPr>
        </p:cxnSp>
        <p:cxnSp>
          <p:nvCxnSpPr>
            <p:cNvPr id="368" name="Google Shape;368;p36"/>
            <p:cNvCxnSpPr/>
            <p:nvPr/>
          </p:nvCxnSpPr>
          <p:spPr>
            <a:xfrm>
              <a:off x="6906709" y="4175845"/>
              <a:ext cx="310800" cy="1200"/>
            </a:xfrm>
            <a:prstGeom prst="straightConnector1">
              <a:avLst/>
            </a:prstGeom>
            <a:noFill/>
            <a:ln cap="flat" cmpd="sng" w="12700">
              <a:solidFill>
                <a:srgbClr val="233A44"/>
              </a:solidFill>
              <a:prstDash val="solid"/>
              <a:round/>
              <a:headEnd len="med" w="med" type="none"/>
              <a:tailEnd len="med" w="med" type="none"/>
            </a:ln>
          </p:spPr>
        </p:cxnSp>
        <p:sp>
          <p:nvSpPr>
            <p:cNvPr id="369" name="Google Shape;369;p36"/>
            <p:cNvSpPr/>
            <p:nvPr/>
          </p:nvSpPr>
          <p:spPr>
            <a:xfrm>
              <a:off x="6851940" y="4293717"/>
              <a:ext cx="420291" cy="194072"/>
            </a:xfrm>
            <a:custGeom>
              <a:rect b="b" l="l" r="r" t="t"/>
              <a:pathLst>
                <a:path extrusionOk="0" h="23" w="46">
                  <a:moveTo>
                    <a:pt x="0" y="23"/>
                  </a:moveTo>
                  <a:lnTo>
                    <a:pt x="23" y="0"/>
                  </a:lnTo>
                  <a:lnTo>
                    <a:pt x="46" y="23"/>
                  </a:lnTo>
                </a:path>
              </a:pathLst>
            </a:custGeom>
            <a:noFill/>
            <a:ln cap="flat" cmpd="sng" w="12700">
              <a:solidFill>
                <a:srgbClr val="233A44"/>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050" u="none" cap="none" strike="noStrike">
                <a:solidFill>
                  <a:srgbClr val="375FA9"/>
                </a:solidFill>
                <a:latin typeface="Arial"/>
                <a:ea typeface="Arial"/>
                <a:cs typeface="Arial"/>
                <a:sym typeface="Arial"/>
              </a:endParaRPr>
            </a:p>
          </p:txBody>
        </p:sp>
        <p:sp>
          <p:nvSpPr>
            <p:cNvPr id="370" name="Google Shape;370;p36"/>
            <p:cNvSpPr/>
            <p:nvPr/>
          </p:nvSpPr>
          <p:spPr>
            <a:xfrm>
              <a:off x="6898375" y="4484386"/>
              <a:ext cx="338100" cy="1617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0" i="0" lang="es" sz="1050" u="none" cap="none" strike="noStrike">
                  <a:solidFill>
                    <a:srgbClr val="375FA9"/>
                  </a:solidFill>
                  <a:latin typeface="Arial"/>
                  <a:ea typeface="Arial"/>
                  <a:cs typeface="Arial"/>
                  <a:sym typeface="Arial"/>
                </a:rPr>
                <a:t>Socio</a:t>
              </a:r>
              <a:endParaRPr/>
            </a:p>
          </p:txBody>
        </p:sp>
        <p:sp>
          <p:nvSpPr>
            <p:cNvPr id="371" name="Google Shape;371;p36"/>
            <p:cNvSpPr/>
            <p:nvPr/>
          </p:nvSpPr>
          <p:spPr>
            <a:xfrm>
              <a:off x="4992823" y="4023444"/>
              <a:ext cx="795300" cy="379800"/>
            </a:xfrm>
            <a:prstGeom prst="ellipse">
              <a:avLst/>
            </a:prstGeom>
            <a:solidFill>
              <a:srgbClr val="FFFFCC"/>
            </a:solidFill>
            <a:ln cap="flat" cmpd="sng" w="12700">
              <a:solidFill>
                <a:srgbClr val="233A44"/>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050" u="none" cap="none" strike="noStrike">
                <a:solidFill>
                  <a:srgbClr val="375FA9"/>
                </a:solidFill>
                <a:latin typeface="Arial"/>
                <a:ea typeface="Arial"/>
                <a:cs typeface="Arial"/>
                <a:sym typeface="Arial"/>
              </a:endParaRPr>
            </a:p>
          </p:txBody>
        </p:sp>
        <p:sp>
          <p:nvSpPr>
            <p:cNvPr id="372" name="Google Shape;372;p36"/>
            <p:cNvSpPr/>
            <p:nvPr/>
          </p:nvSpPr>
          <p:spPr>
            <a:xfrm>
              <a:off x="5108546" y="4454446"/>
              <a:ext cx="578700" cy="1617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0" i="0" lang="es" sz="1050" u="none" cap="none" strike="noStrike">
                  <a:solidFill>
                    <a:srgbClr val="375FA9"/>
                  </a:solidFill>
                  <a:latin typeface="Arial"/>
                  <a:ea typeface="Arial"/>
                  <a:cs typeface="Arial"/>
                  <a:sym typeface="Arial"/>
                </a:rPr>
                <a:t>Consultar</a:t>
              </a:r>
              <a:endParaRPr/>
            </a:p>
          </p:txBody>
        </p:sp>
        <p:cxnSp>
          <p:nvCxnSpPr>
            <p:cNvPr id="373" name="Google Shape;373;p36"/>
            <p:cNvCxnSpPr/>
            <p:nvPr/>
          </p:nvCxnSpPr>
          <p:spPr>
            <a:xfrm>
              <a:off x="5866147" y="4241762"/>
              <a:ext cx="985800" cy="0"/>
            </a:xfrm>
            <a:prstGeom prst="straightConnector1">
              <a:avLst/>
            </a:prstGeom>
            <a:noFill/>
            <a:ln cap="sq" cmpd="sng" w="12700">
              <a:solidFill>
                <a:srgbClr val="233A44"/>
              </a:solidFill>
              <a:prstDash val="solid"/>
              <a:miter lim="800000"/>
              <a:headEnd len="med" w="med" type="none"/>
              <a:tailEnd len="med" w="med" type="none"/>
            </a:ln>
          </p:spPr>
        </p:cxnSp>
        <p:cxnSp>
          <p:nvCxnSpPr>
            <p:cNvPr id="374" name="Google Shape;374;p36"/>
            <p:cNvCxnSpPr/>
            <p:nvPr/>
          </p:nvCxnSpPr>
          <p:spPr>
            <a:xfrm>
              <a:off x="5785662" y="1317162"/>
              <a:ext cx="931500" cy="189000"/>
            </a:xfrm>
            <a:prstGeom prst="straightConnector1">
              <a:avLst/>
            </a:prstGeom>
            <a:noFill/>
            <a:ln cap="sq" cmpd="sng" w="12700">
              <a:solidFill>
                <a:srgbClr val="233A44"/>
              </a:solidFill>
              <a:prstDash val="solid"/>
              <a:miter lim="800000"/>
              <a:headEnd len="med" w="med" type="none"/>
              <a:tailEnd len="med" w="med" type="none"/>
            </a:ln>
          </p:spPr>
        </p:cxnSp>
      </p:gr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378" name="Shape 378"/>
        <p:cNvGrpSpPr/>
        <p:nvPr/>
      </p:nvGrpSpPr>
      <p:grpSpPr>
        <a:xfrm>
          <a:off x="0" y="0"/>
          <a:ext cx="0" cy="0"/>
          <a:chOff x="0" y="0"/>
          <a:chExt cx="0" cy="0"/>
        </a:xfrm>
      </p:grpSpPr>
      <p:sp>
        <p:nvSpPr>
          <p:cNvPr id="379" name="Google Shape;379;p37"/>
          <p:cNvSpPr txBox="1"/>
          <p:nvPr/>
        </p:nvSpPr>
        <p:spPr>
          <a:xfrm>
            <a:off x="814714" y="511001"/>
            <a:ext cx="6905700" cy="8574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None/>
            </a:pPr>
            <a:r>
              <a:rPr b="1" lang="es" sz="3000">
                <a:solidFill>
                  <a:srgbClr val="E83464"/>
                </a:solidFill>
              </a:rPr>
              <a:t>Relaciones de Casos de uso</a:t>
            </a:r>
            <a:endParaRPr b="1" sz="2800">
              <a:solidFill>
                <a:srgbClr val="AF7B51"/>
              </a:solidFill>
              <a:latin typeface="Nunito"/>
              <a:ea typeface="Nunito"/>
              <a:cs typeface="Nunito"/>
              <a:sym typeface="Nunito"/>
            </a:endParaRPr>
          </a:p>
        </p:txBody>
      </p:sp>
      <p:sp>
        <p:nvSpPr>
          <p:cNvPr id="380" name="Google Shape;380;p37"/>
          <p:cNvSpPr txBox="1"/>
          <p:nvPr/>
        </p:nvSpPr>
        <p:spPr>
          <a:xfrm>
            <a:off x="814714" y="1645992"/>
            <a:ext cx="7404600" cy="2986500"/>
          </a:xfrm>
          <a:prstGeom prst="rect">
            <a:avLst/>
          </a:prstGeom>
          <a:noFill/>
          <a:ln>
            <a:noFill/>
          </a:ln>
        </p:spPr>
        <p:txBody>
          <a:bodyPr anchorCtr="0" anchor="t" bIns="34275" lIns="0" spcFirstLastPara="1" rIns="0" wrap="square" tIns="34275">
            <a:noAutofit/>
          </a:bodyPr>
          <a:lstStyle/>
          <a:p>
            <a:pPr indent="0" lvl="0" marL="139700" rtl="0" algn="just">
              <a:lnSpc>
                <a:spcPct val="90000"/>
              </a:lnSpc>
              <a:spcBef>
                <a:spcPts val="600"/>
              </a:spcBef>
              <a:spcAft>
                <a:spcPts val="0"/>
              </a:spcAft>
              <a:buNone/>
            </a:pPr>
            <a:r>
              <a:rPr lang="es" sz="1500">
                <a:solidFill>
                  <a:srgbClr val="375FA9"/>
                </a:solidFill>
              </a:rPr>
              <a:t>Tres tipos de relaciones:</a:t>
            </a:r>
            <a:endParaRPr sz="1300">
              <a:solidFill>
                <a:srgbClr val="233A44"/>
              </a:solidFill>
              <a:latin typeface="Calibri"/>
              <a:ea typeface="Calibri"/>
              <a:cs typeface="Calibri"/>
              <a:sym typeface="Calibri"/>
            </a:endParaRPr>
          </a:p>
          <a:p>
            <a:pPr indent="-317500" lvl="0" marL="457200" rtl="0" algn="just">
              <a:lnSpc>
                <a:spcPct val="90000"/>
              </a:lnSpc>
              <a:spcBef>
                <a:spcPts val="900"/>
              </a:spcBef>
              <a:spcAft>
                <a:spcPts val="0"/>
              </a:spcAft>
              <a:buClr>
                <a:schemeClr val="accent5"/>
              </a:buClr>
              <a:buSzPts val="1400"/>
              <a:buFont typeface="Calibri"/>
              <a:buChar char="●"/>
            </a:pPr>
            <a:r>
              <a:rPr lang="es" sz="1700">
                <a:solidFill>
                  <a:srgbClr val="375FA9"/>
                </a:solidFill>
              </a:rPr>
              <a:t>Generalización</a:t>
            </a:r>
            <a:endParaRPr sz="1700">
              <a:solidFill>
                <a:srgbClr val="375FA9"/>
              </a:solidFill>
            </a:endParaRPr>
          </a:p>
          <a:p>
            <a:pPr indent="-317500" lvl="1" marL="914400" rtl="0" algn="just">
              <a:lnSpc>
                <a:spcPct val="90000"/>
              </a:lnSpc>
              <a:spcBef>
                <a:spcPts val="200"/>
              </a:spcBef>
              <a:spcAft>
                <a:spcPts val="0"/>
              </a:spcAft>
              <a:buClr>
                <a:schemeClr val="accent5"/>
              </a:buClr>
              <a:buSzPts val="1400"/>
              <a:buFont typeface="Noto Sans Symbols"/>
              <a:buChar char="▪"/>
            </a:pPr>
            <a:r>
              <a:rPr lang="es">
                <a:solidFill>
                  <a:srgbClr val="375FA9"/>
                </a:solidFill>
              </a:rPr>
              <a:t>Un cdu hereda el comportamiento y significado de otro.</a:t>
            </a:r>
            <a:endParaRPr sz="1100">
              <a:solidFill>
                <a:srgbClr val="233A44"/>
              </a:solidFill>
              <a:latin typeface="Calibri"/>
              <a:ea typeface="Calibri"/>
              <a:cs typeface="Calibri"/>
              <a:sym typeface="Calibri"/>
            </a:endParaRPr>
          </a:p>
          <a:p>
            <a:pPr indent="-317500" lvl="0" marL="457200" rtl="0" algn="just">
              <a:lnSpc>
                <a:spcPct val="90000"/>
              </a:lnSpc>
              <a:spcBef>
                <a:spcPts val="900"/>
              </a:spcBef>
              <a:spcAft>
                <a:spcPts val="0"/>
              </a:spcAft>
              <a:buClr>
                <a:schemeClr val="accent5"/>
              </a:buClr>
              <a:buSzPts val="1400"/>
              <a:buFont typeface="Calibri"/>
              <a:buChar char="●"/>
            </a:pPr>
            <a:r>
              <a:rPr lang="es" sz="1700">
                <a:solidFill>
                  <a:srgbClr val="375FA9"/>
                </a:solidFill>
              </a:rPr>
              <a:t>Inclusión</a:t>
            </a:r>
            <a:endParaRPr sz="1300">
              <a:solidFill>
                <a:srgbClr val="233A44"/>
              </a:solidFill>
              <a:latin typeface="Calibri"/>
              <a:ea typeface="Calibri"/>
              <a:cs typeface="Calibri"/>
              <a:sym typeface="Calibri"/>
            </a:endParaRPr>
          </a:p>
          <a:p>
            <a:pPr indent="-317500" lvl="1" marL="914400" rtl="0" algn="just">
              <a:lnSpc>
                <a:spcPct val="90000"/>
              </a:lnSpc>
              <a:spcBef>
                <a:spcPts val="200"/>
              </a:spcBef>
              <a:spcAft>
                <a:spcPts val="0"/>
              </a:spcAft>
              <a:buClr>
                <a:schemeClr val="accent5"/>
              </a:buClr>
              <a:buSzPts val="1400"/>
              <a:buFont typeface="Noto Sans Symbols"/>
              <a:buChar char="▪"/>
            </a:pPr>
            <a:r>
              <a:rPr lang="es">
                <a:solidFill>
                  <a:srgbClr val="375FA9"/>
                </a:solidFill>
              </a:rPr>
              <a:t>Un cdu base incorpora explícitamente el comportamiento de otro en algún lugar de su secuencia.</a:t>
            </a:r>
            <a:endParaRPr sz="1100">
              <a:solidFill>
                <a:srgbClr val="233A44"/>
              </a:solidFill>
              <a:latin typeface="Calibri"/>
              <a:ea typeface="Calibri"/>
              <a:cs typeface="Calibri"/>
              <a:sym typeface="Calibri"/>
            </a:endParaRPr>
          </a:p>
          <a:p>
            <a:pPr indent="-317500" lvl="0" marL="457200" rtl="0" algn="just">
              <a:lnSpc>
                <a:spcPct val="90000"/>
              </a:lnSpc>
              <a:spcBef>
                <a:spcPts val="900"/>
              </a:spcBef>
              <a:spcAft>
                <a:spcPts val="0"/>
              </a:spcAft>
              <a:buClr>
                <a:schemeClr val="accent5"/>
              </a:buClr>
              <a:buSzPts val="1400"/>
              <a:buFont typeface="Calibri"/>
              <a:buChar char="●"/>
            </a:pPr>
            <a:r>
              <a:rPr lang="es" sz="1700">
                <a:solidFill>
                  <a:srgbClr val="375FA9"/>
                </a:solidFill>
              </a:rPr>
              <a:t>Extensión</a:t>
            </a:r>
            <a:endParaRPr sz="1300">
              <a:solidFill>
                <a:srgbClr val="233A44"/>
              </a:solidFill>
              <a:latin typeface="Calibri"/>
              <a:ea typeface="Calibri"/>
              <a:cs typeface="Calibri"/>
              <a:sym typeface="Calibri"/>
            </a:endParaRPr>
          </a:p>
          <a:p>
            <a:pPr indent="-317500" lvl="1" marL="914400" rtl="0" algn="just">
              <a:lnSpc>
                <a:spcPct val="90000"/>
              </a:lnSpc>
              <a:spcBef>
                <a:spcPts val="200"/>
              </a:spcBef>
              <a:spcAft>
                <a:spcPts val="0"/>
              </a:spcAft>
              <a:buClr>
                <a:schemeClr val="accent5"/>
              </a:buClr>
              <a:buSzPts val="1400"/>
              <a:buFont typeface="Noto Sans Symbols"/>
              <a:buChar char="▪"/>
            </a:pPr>
            <a:r>
              <a:rPr lang="es">
                <a:solidFill>
                  <a:srgbClr val="375FA9"/>
                </a:solidFill>
              </a:rPr>
              <a:t>Un cdu base incorpora implícitamente el comportamiento de otro cdu en el lugar especificado indirectamente por este otro cdu.</a:t>
            </a:r>
            <a:endParaRPr sz="1100">
              <a:solidFill>
                <a:srgbClr val="233A44"/>
              </a:solidFill>
              <a:latin typeface="Calibri"/>
              <a:ea typeface="Calibri"/>
              <a:cs typeface="Calibri"/>
              <a:sym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384" name="Shape 384"/>
        <p:cNvGrpSpPr/>
        <p:nvPr/>
      </p:nvGrpSpPr>
      <p:grpSpPr>
        <a:xfrm>
          <a:off x="0" y="0"/>
          <a:ext cx="0" cy="0"/>
          <a:chOff x="0" y="0"/>
          <a:chExt cx="0" cy="0"/>
        </a:xfrm>
      </p:grpSpPr>
      <p:sp>
        <p:nvSpPr>
          <p:cNvPr id="385" name="Google Shape;385;p38"/>
          <p:cNvSpPr txBox="1"/>
          <p:nvPr/>
        </p:nvSpPr>
        <p:spPr>
          <a:xfrm>
            <a:off x="917592" y="503039"/>
            <a:ext cx="6315000" cy="8574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None/>
            </a:pPr>
            <a:r>
              <a:rPr b="1" lang="es" sz="3000">
                <a:solidFill>
                  <a:srgbClr val="E83464"/>
                </a:solidFill>
              </a:rPr>
              <a:t>Ejemplo</a:t>
            </a:r>
            <a:endParaRPr b="1" sz="2800">
              <a:solidFill>
                <a:srgbClr val="AF7B51"/>
              </a:solidFill>
              <a:latin typeface="Nunito"/>
              <a:ea typeface="Nunito"/>
              <a:cs typeface="Nunito"/>
              <a:sym typeface="Nunito"/>
            </a:endParaRPr>
          </a:p>
        </p:txBody>
      </p:sp>
      <p:grpSp>
        <p:nvGrpSpPr>
          <p:cNvPr id="386" name="Google Shape;386;p38"/>
          <p:cNvGrpSpPr/>
          <p:nvPr/>
        </p:nvGrpSpPr>
        <p:grpSpPr>
          <a:xfrm>
            <a:off x="877707" y="1106685"/>
            <a:ext cx="6907082" cy="3533775"/>
            <a:chOff x="916782" y="989410"/>
            <a:chExt cx="6907082" cy="3533775"/>
          </a:xfrm>
        </p:grpSpPr>
        <p:sp>
          <p:nvSpPr>
            <p:cNvPr id="387" name="Google Shape;387;p38"/>
            <p:cNvSpPr/>
            <p:nvPr/>
          </p:nvSpPr>
          <p:spPr>
            <a:xfrm>
              <a:off x="6113264" y="3221463"/>
              <a:ext cx="17106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s" sz="1400" u="none" cap="none" strike="noStrike">
                  <a:solidFill>
                    <a:srgbClr val="375FA9"/>
                  </a:solidFill>
                  <a:latin typeface="Arial"/>
                  <a:ea typeface="Arial"/>
                  <a:cs typeface="Arial"/>
                  <a:sym typeface="Arial"/>
                </a:rPr>
                <a:t>Generalización</a:t>
              </a:r>
              <a:endParaRPr/>
            </a:p>
          </p:txBody>
        </p:sp>
        <p:sp>
          <p:nvSpPr>
            <p:cNvPr id="388" name="Google Shape;388;p38"/>
            <p:cNvSpPr/>
            <p:nvPr/>
          </p:nvSpPr>
          <p:spPr>
            <a:xfrm>
              <a:off x="4839892" y="3000375"/>
              <a:ext cx="134540" cy="125016"/>
            </a:xfrm>
            <a:custGeom>
              <a:rect b="b" l="l" r="r" t="t"/>
              <a:pathLst>
                <a:path extrusionOk="0" h="105" w="105">
                  <a:moveTo>
                    <a:pt x="60" y="52"/>
                  </a:moveTo>
                  <a:lnTo>
                    <a:pt x="0" y="0"/>
                  </a:lnTo>
                  <a:lnTo>
                    <a:pt x="0" y="105"/>
                  </a:lnTo>
                  <a:lnTo>
                    <a:pt x="105" y="105"/>
                  </a:lnTo>
                  <a:lnTo>
                    <a:pt x="60" y="52"/>
                  </a:lnTo>
                  <a:close/>
                </a:path>
              </a:pathLst>
            </a:custGeom>
            <a:noFill/>
            <a:ln cap="flat" cmpd="sng" w="19050">
              <a:solidFill>
                <a:srgbClr val="0033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200" u="none" cap="none" strike="noStrike">
                <a:solidFill>
                  <a:srgbClr val="375FA9"/>
                </a:solidFill>
                <a:latin typeface="Arial"/>
                <a:ea typeface="Arial"/>
                <a:cs typeface="Arial"/>
                <a:sym typeface="Arial"/>
              </a:endParaRPr>
            </a:p>
          </p:txBody>
        </p:sp>
        <p:sp>
          <p:nvSpPr>
            <p:cNvPr id="389" name="Google Shape;389;p38"/>
            <p:cNvSpPr/>
            <p:nvPr/>
          </p:nvSpPr>
          <p:spPr>
            <a:xfrm>
              <a:off x="4917281" y="3365898"/>
              <a:ext cx="125016" cy="107156"/>
            </a:xfrm>
            <a:custGeom>
              <a:rect b="b" l="l" r="r" t="t"/>
              <a:pathLst>
                <a:path extrusionOk="0" h="90" w="97">
                  <a:moveTo>
                    <a:pt x="7" y="0"/>
                  </a:moveTo>
                  <a:lnTo>
                    <a:pt x="0" y="90"/>
                  </a:lnTo>
                  <a:lnTo>
                    <a:pt x="97" y="38"/>
                  </a:lnTo>
                  <a:lnTo>
                    <a:pt x="7" y="0"/>
                  </a:lnTo>
                  <a:close/>
                </a:path>
              </a:pathLst>
            </a:custGeom>
            <a:noFill/>
            <a:ln cap="flat" cmpd="sng" w="19050">
              <a:solidFill>
                <a:srgbClr val="0033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200" u="none" cap="none" strike="noStrike">
                <a:solidFill>
                  <a:srgbClr val="375FA9"/>
                </a:solidFill>
                <a:latin typeface="Arial"/>
                <a:ea typeface="Arial"/>
                <a:cs typeface="Arial"/>
                <a:sym typeface="Arial"/>
              </a:endParaRPr>
            </a:p>
          </p:txBody>
        </p:sp>
        <p:sp>
          <p:nvSpPr>
            <p:cNvPr id="390" name="Google Shape;390;p38"/>
            <p:cNvSpPr/>
            <p:nvPr/>
          </p:nvSpPr>
          <p:spPr>
            <a:xfrm>
              <a:off x="5469731" y="2339579"/>
              <a:ext cx="1790700" cy="634500"/>
            </a:xfrm>
            <a:prstGeom prst="ellipse">
              <a:avLst/>
            </a:prstGeom>
            <a:noFill/>
            <a:ln cap="flat" cmpd="sng" w="19050">
              <a:solidFill>
                <a:srgbClr val="0829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200" u="none" cap="none" strike="noStrike">
                <a:solidFill>
                  <a:srgbClr val="375FA9"/>
                </a:solidFill>
                <a:latin typeface="Arial"/>
                <a:ea typeface="Arial"/>
                <a:cs typeface="Arial"/>
                <a:sym typeface="Arial"/>
              </a:endParaRPr>
            </a:p>
          </p:txBody>
        </p:sp>
        <p:sp>
          <p:nvSpPr>
            <p:cNvPr id="391" name="Google Shape;391;p38"/>
            <p:cNvSpPr txBox="1"/>
            <p:nvPr/>
          </p:nvSpPr>
          <p:spPr>
            <a:xfrm>
              <a:off x="5580460" y="2495550"/>
              <a:ext cx="1579200" cy="276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s" sz="1200" u="none" cap="none" strike="noStrike">
                  <a:solidFill>
                    <a:srgbClr val="375FA9"/>
                  </a:solidFill>
                  <a:latin typeface="Arial"/>
                  <a:ea typeface="Arial"/>
                  <a:cs typeface="Arial"/>
                  <a:sym typeface="Arial"/>
                </a:rPr>
                <a:t>Comprobar clave</a:t>
              </a:r>
              <a:endParaRPr/>
            </a:p>
          </p:txBody>
        </p:sp>
        <p:sp>
          <p:nvSpPr>
            <p:cNvPr id="392" name="Google Shape;392;p38"/>
            <p:cNvSpPr/>
            <p:nvPr/>
          </p:nvSpPr>
          <p:spPr>
            <a:xfrm>
              <a:off x="5437585" y="3811191"/>
              <a:ext cx="1790700" cy="634500"/>
            </a:xfrm>
            <a:prstGeom prst="ellipse">
              <a:avLst/>
            </a:prstGeom>
            <a:noFill/>
            <a:ln cap="flat" cmpd="sng" w="19050">
              <a:solidFill>
                <a:srgbClr val="0829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200" u="none" cap="none" strike="noStrike">
                <a:solidFill>
                  <a:srgbClr val="375FA9"/>
                </a:solidFill>
                <a:latin typeface="Arial"/>
                <a:ea typeface="Arial"/>
                <a:cs typeface="Arial"/>
                <a:sym typeface="Arial"/>
              </a:endParaRPr>
            </a:p>
          </p:txBody>
        </p:sp>
        <p:sp>
          <p:nvSpPr>
            <p:cNvPr id="393" name="Google Shape;393;p38"/>
            <p:cNvSpPr txBox="1"/>
            <p:nvPr/>
          </p:nvSpPr>
          <p:spPr>
            <a:xfrm>
              <a:off x="5547123" y="3949304"/>
              <a:ext cx="1579200" cy="276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s" sz="1200" u="none" cap="none" strike="noStrike">
                  <a:solidFill>
                    <a:srgbClr val="375FA9"/>
                  </a:solidFill>
                  <a:latin typeface="Arial"/>
                  <a:ea typeface="Arial"/>
                  <a:cs typeface="Arial"/>
                  <a:sym typeface="Arial"/>
                </a:rPr>
                <a:t>Examinar retina</a:t>
              </a:r>
              <a:endParaRPr b="0" i="0" sz="1200" u="none" cap="none" strike="noStrike">
                <a:solidFill>
                  <a:srgbClr val="375FA9"/>
                </a:solidFill>
                <a:latin typeface="Arial"/>
                <a:ea typeface="Arial"/>
                <a:cs typeface="Arial"/>
                <a:sym typeface="Arial"/>
              </a:endParaRPr>
            </a:p>
          </p:txBody>
        </p:sp>
        <p:cxnSp>
          <p:nvCxnSpPr>
            <p:cNvPr id="394" name="Google Shape;394;p38"/>
            <p:cNvCxnSpPr/>
            <p:nvPr/>
          </p:nvCxnSpPr>
          <p:spPr>
            <a:xfrm flipH="1">
              <a:off x="4925691" y="2705100"/>
              <a:ext cx="561900" cy="348900"/>
            </a:xfrm>
            <a:prstGeom prst="straightConnector1">
              <a:avLst/>
            </a:prstGeom>
            <a:noFill/>
            <a:ln cap="flat" cmpd="sng" w="19050">
              <a:solidFill>
                <a:srgbClr val="003300"/>
              </a:solidFill>
              <a:prstDash val="solid"/>
              <a:round/>
              <a:headEnd len="med" w="med" type="none"/>
              <a:tailEnd len="med" w="med" type="none"/>
            </a:ln>
          </p:spPr>
        </p:cxnSp>
        <p:cxnSp>
          <p:nvCxnSpPr>
            <p:cNvPr id="395" name="Google Shape;395;p38"/>
            <p:cNvCxnSpPr/>
            <p:nvPr/>
          </p:nvCxnSpPr>
          <p:spPr>
            <a:xfrm rot="10800000">
              <a:off x="4983901" y="3455073"/>
              <a:ext cx="464400" cy="625200"/>
            </a:xfrm>
            <a:prstGeom prst="straightConnector1">
              <a:avLst/>
            </a:prstGeom>
            <a:noFill/>
            <a:ln cap="flat" cmpd="sng" w="19050">
              <a:solidFill>
                <a:srgbClr val="003300"/>
              </a:solidFill>
              <a:prstDash val="solid"/>
              <a:round/>
              <a:headEnd len="med" w="med" type="none"/>
              <a:tailEnd len="med" w="med" type="none"/>
            </a:ln>
          </p:spPr>
        </p:cxnSp>
        <p:grpSp>
          <p:nvGrpSpPr>
            <p:cNvPr id="396" name="Google Shape;396;p38"/>
            <p:cNvGrpSpPr/>
            <p:nvPr/>
          </p:nvGrpSpPr>
          <p:grpSpPr>
            <a:xfrm>
              <a:off x="916782" y="1453754"/>
              <a:ext cx="4023122" cy="3069431"/>
              <a:chOff x="289" y="1236"/>
              <a:chExt cx="3379" cy="2578"/>
            </a:xfrm>
          </p:grpSpPr>
          <p:sp>
            <p:nvSpPr>
              <p:cNvPr id="397" name="Google Shape;397;p38"/>
              <p:cNvSpPr txBox="1"/>
              <p:nvPr/>
            </p:nvSpPr>
            <p:spPr>
              <a:xfrm>
                <a:off x="2292" y="2626"/>
                <a:ext cx="1200" cy="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s" sz="1200" u="none" cap="none" strike="noStrike">
                    <a:solidFill>
                      <a:srgbClr val="375FA9"/>
                    </a:solidFill>
                    <a:latin typeface="Arial"/>
                    <a:ea typeface="Arial"/>
                    <a:cs typeface="Arial"/>
                    <a:sym typeface="Arial"/>
                  </a:rPr>
                  <a:t>Validar Usuario</a:t>
                </a:r>
                <a:endParaRPr/>
              </a:p>
            </p:txBody>
          </p:sp>
          <p:sp>
            <p:nvSpPr>
              <p:cNvPr id="398" name="Google Shape;398;p38"/>
              <p:cNvSpPr/>
              <p:nvPr/>
            </p:nvSpPr>
            <p:spPr>
              <a:xfrm>
                <a:off x="2168" y="2503"/>
                <a:ext cx="1500" cy="600"/>
              </a:xfrm>
              <a:prstGeom prst="ellipse">
                <a:avLst/>
              </a:prstGeom>
              <a:noFill/>
              <a:ln cap="flat" cmpd="sng" w="19050">
                <a:solidFill>
                  <a:srgbClr val="0829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200" u="none" cap="none" strike="noStrike">
                  <a:solidFill>
                    <a:srgbClr val="375FA9"/>
                  </a:solidFill>
                  <a:latin typeface="Arial"/>
                  <a:ea typeface="Arial"/>
                  <a:cs typeface="Arial"/>
                  <a:sym typeface="Arial"/>
                </a:endParaRPr>
              </a:p>
            </p:txBody>
          </p:sp>
          <p:grpSp>
            <p:nvGrpSpPr>
              <p:cNvPr id="399" name="Google Shape;399;p38"/>
              <p:cNvGrpSpPr/>
              <p:nvPr/>
            </p:nvGrpSpPr>
            <p:grpSpPr>
              <a:xfrm>
                <a:off x="1023" y="1236"/>
                <a:ext cx="1624" cy="600"/>
                <a:chOff x="848" y="1140"/>
                <a:chExt cx="1500" cy="600"/>
              </a:xfrm>
            </p:grpSpPr>
            <p:sp>
              <p:nvSpPr>
                <p:cNvPr id="400" name="Google Shape;400;p38"/>
                <p:cNvSpPr/>
                <p:nvPr/>
              </p:nvSpPr>
              <p:spPr>
                <a:xfrm>
                  <a:off x="848" y="1140"/>
                  <a:ext cx="1500" cy="600"/>
                </a:xfrm>
                <a:prstGeom prst="ellipse">
                  <a:avLst/>
                </a:prstGeom>
                <a:noFill/>
                <a:ln cap="flat" cmpd="sng" w="19050">
                  <a:solidFill>
                    <a:srgbClr val="0829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200" u="none" cap="none" strike="noStrike">
                    <a:solidFill>
                      <a:srgbClr val="375FA9"/>
                    </a:solidFill>
                    <a:latin typeface="Arial"/>
                    <a:ea typeface="Arial"/>
                    <a:cs typeface="Arial"/>
                    <a:sym typeface="Arial"/>
                  </a:endParaRPr>
                </a:p>
              </p:txBody>
            </p:sp>
            <p:sp>
              <p:nvSpPr>
                <p:cNvPr id="401" name="Google Shape;401;p38"/>
                <p:cNvSpPr txBox="1"/>
                <p:nvPr/>
              </p:nvSpPr>
              <p:spPr>
                <a:xfrm>
                  <a:off x="1023" y="1263"/>
                  <a:ext cx="900" cy="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s" sz="1200" u="none" cap="none" strike="noStrike">
                      <a:solidFill>
                        <a:srgbClr val="375FA9"/>
                      </a:solidFill>
                      <a:latin typeface="Arial"/>
                      <a:ea typeface="Arial"/>
                      <a:cs typeface="Arial"/>
                      <a:sym typeface="Arial"/>
                    </a:rPr>
                    <a:t>Hacer Pedido</a:t>
                  </a:r>
                  <a:endParaRPr/>
                </a:p>
              </p:txBody>
            </p:sp>
          </p:grpSp>
          <p:sp>
            <p:nvSpPr>
              <p:cNvPr id="402" name="Google Shape;402;p38"/>
              <p:cNvSpPr/>
              <p:nvPr/>
            </p:nvSpPr>
            <p:spPr>
              <a:xfrm>
                <a:off x="289" y="3214"/>
                <a:ext cx="1500" cy="600"/>
              </a:xfrm>
              <a:prstGeom prst="ellipse">
                <a:avLst/>
              </a:prstGeom>
              <a:noFill/>
              <a:ln cap="flat" cmpd="sng" w="19050">
                <a:solidFill>
                  <a:srgbClr val="0829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200" u="none" cap="none" strike="noStrike">
                  <a:solidFill>
                    <a:srgbClr val="375FA9"/>
                  </a:solidFill>
                  <a:latin typeface="Arial"/>
                  <a:ea typeface="Arial"/>
                  <a:cs typeface="Arial"/>
                  <a:sym typeface="Arial"/>
                </a:endParaRPr>
              </a:p>
            </p:txBody>
          </p:sp>
          <p:sp>
            <p:nvSpPr>
              <p:cNvPr id="403" name="Google Shape;403;p38"/>
              <p:cNvSpPr txBox="1"/>
              <p:nvPr/>
            </p:nvSpPr>
            <p:spPr>
              <a:xfrm>
                <a:off x="446" y="3344"/>
                <a:ext cx="1200" cy="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s" sz="1200" u="none" cap="none" strike="noStrike">
                    <a:solidFill>
                      <a:srgbClr val="375FA9"/>
                    </a:solidFill>
                    <a:latin typeface="Arial"/>
                    <a:ea typeface="Arial"/>
                    <a:cs typeface="Arial"/>
                    <a:sym typeface="Arial"/>
                  </a:rPr>
                  <a:t>Seguir Pedido</a:t>
                </a:r>
                <a:endParaRPr/>
              </a:p>
            </p:txBody>
          </p:sp>
        </p:grpSp>
        <p:sp>
          <p:nvSpPr>
            <p:cNvPr id="404" name="Google Shape;404;p38"/>
            <p:cNvSpPr txBox="1"/>
            <p:nvPr/>
          </p:nvSpPr>
          <p:spPr>
            <a:xfrm>
              <a:off x="3700463" y="1737122"/>
              <a:ext cx="1283400" cy="461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s" sz="1200" u="none" cap="none" strike="noStrike">
                  <a:solidFill>
                    <a:srgbClr val="375FA9"/>
                  </a:solidFill>
                  <a:latin typeface="Arial"/>
                  <a:ea typeface="Arial"/>
                  <a:cs typeface="Arial"/>
                  <a:sym typeface="Arial"/>
                </a:rPr>
                <a:t>(establecer</a:t>
              </a:r>
              <a:endParaRPr/>
            </a:p>
            <a:p>
              <a:pPr indent="0" lvl="0" marL="0" marR="0" rtl="0" algn="l">
                <a:lnSpc>
                  <a:spcPct val="100000"/>
                </a:lnSpc>
                <a:spcBef>
                  <a:spcPts val="0"/>
                </a:spcBef>
                <a:spcAft>
                  <a:spcPts val="0"/>
                </a:spcAft>
                <a:buNone/>
              </a:pPr>
              <a:r>
                <a:rPr b="0" i="0" lang="es" sz="1200" u="none" cap="none" strike="noStrike">
                  <a:solidFill>
                    <a:srgbClr val="375FA9"/>
                  </a:solidFill>
                  <a:latin typeface="Arial"/>
                  <a:ea typeface="Arial"/>
                  <a:cs typeface="Arial"/>
                  <a:sym typeface="Arial"/>
                </a:rPr>
                <a:t>prioridad)</a:t>
              </a:r>
              <a:endParaRPr/>
            </a:p>
          </p:txBody>
        </p:sp>
        <p:sp>
          <p:nvSpPr>
            <p:cNvPr id="405" name="Google Shape;405;p38"/>
            <p:cNvSpPr/>
            <p:nvPr/>
          </p:nvSpPr>
          <p:spPr>
            <a:xfrm>
              <a:off x="5194697" y="1364457"/>
              <a:ext cx="1837200" cy="673800"/>
            </a:xfrm>
            <a:prstGeom prst="ellipse">
              <a:avLst/>
            </a:prstGeom>
            <a:noFill/>
            <a:ln cap="flat" cmpd="sng" w="19050">
              <a:solidFill>
                <a:srgbClr val="0829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200" u="none" cap="none" strike="noStrike">
                <a:solidFill>
                  <a:srgbClr val="375FA9"/>
                </a:solidFill>
                <a:latin typeface="Arial"/>
                <a:ea typeface="Arial"/>
                <a:cs typeface="Arial"/>
                <a:sym typeface="Arial"/>
              </a:endParaRPr>
            </a:p>
          </p:txBody>
        </p:sp>
        <p:sp>
          <p:nvSpPr>
            <p:cNvPr id="406" name="Google Shape;406;p38"/>
            <p:cNvSpPr txBox="1"/>
            <p:nvPr/>
          </p:nvSpPr>
          <p:spPr>
            <a:xfrm>
              <a:off x="5326856" y="1472549"/>
              <a:ext cx="1614600" cy="461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0" i="0" lang="es" sz="1200" u="none" cap="none" strike="noStrike">
                  <a:solidFill>
                    <a:srgbClr val="375FA9"/>
                  </a:solidFill>
                  <a:latin typeface="Arial"/>
                  <a:ea typeface="Arial"/>
                  <a:cs typeface="Arial"/>
                  <a:sym typeface="Arial"/>
                </a:rPr>
                <a:t>Hacer Pedido </a:t>
              </a:r>
              <a:endParaRPr/>
            </a:p>
            <a:p>
              <a:pPr indent="0" lvl="0" marL="0" marR="0" rtl="0" algn="ctr">
                <a:lnSpc>
                  <a:spcPct val="100000"/>
                </a:lnSpc>
                <a:spcBef>
                  <a:spcPts val="0"/>
                </a:spcBef>
                <a:spcAft>
                  <a:spcPts val="0"/>
                </a:spcAft>
                <a:buNone/>
              </a:pPr>
              <a:r>
                <a:rPr b="0" i="0" lang="es" sz="1200" u="none" cap="none" strike="noStrike">
                  <a:solidFill>
                    <a:srgbClr val="375FA9"/>
                  </a:solidFill>
                  <a:latin typeface="Arial"/>
                  <a:ea typeface="Arial"/>
                  <a:cs typeface="Arial"/>
                  <a:sym typeface="Arial"/>
                </a:rPr>
                <a:t>Urgente</a:t>
              </a:r>
              <a:endParaRPr b="0" i="0" sz="1200" u="none" cap="none" strike="noStrike">
                <a:solidFill>
                  <a:srgbClr val="375FA9"/>
                </a:solidFill>
                <a:latin typeface="Arial"/>
                <a:ea typeface="Arial"/>
                <a:cs typeface="Arial"/>
                <a:sym typeface="Arial"/>
              </a:endParaRPr>
            </a:p>
          </p:txBody>
        </p:sp>
        <p:cxnSp>
          <p:nvCxnSpPr>
            <p:cNvPr id="407" name="Google Shape;407;p38"/>
            <p:cNvCxnSpPr/>
            <p:nvPr/>
          </p:nvCxnSpPr>
          <p:spPr>
            <a:xfrm flipH="1">
              <a:off x="3571979" y="1722835"/>
              <a:ext cx="1625100" cy="1200"/>
            </a:xfrm>
            <a:prstGeom prst="straightConnector1">
              <a:avLst/>
            </a:prstGeom>
            <a:noFill/>
            <a:ln cap="flat" cmpd="sng" w="28575">
              <a:solidFill>
                <a:srgbClr val="E62F61"/>
              </a:solidFill>
              <a:prstDash val="dash"/>
              <a:round/>
              <a:headEnd len="med" w="med" type="none"/>
              <a:tailEnd len="med" w="med" type="stealth"/>
            </a:ln>
          </p:spPr>
        </p:cxnSp>
        <p:sp>
          <p:nvSpPr>
            <p:cNvPr id="408" name="Google Shape;408;p38"/>
            <p:cNvSpPr txBox="1"/>
            <p:nvPr/>
          </p:nvSpPr>
          <p:spPr>
            <a:xfrm>
              <a:off x="3748088" y="1333500"/>
              <a:ext cx="10566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s" sz="1400" u="none" cap="none" strike="noStrike">
                  <a:solidFill>
                    <a:srgbClr val="E73364"/>
                  </a:solidFill>
                  <a:latin typeface="Arial"/>
                  <a:ea typeface="Arial"/>
                  <a:cs typeface="Arial"/>
                  <a:sym typeface="Arial"/>
                </a:rPr>
                <a:t>«extend»</a:t>
              </a:r>
              <a:endParaRPr/>
            </a:p>
          </p:txBody>
        </p:sp>
        <p:sp>
          <p:nvSpPr>
            <p:cNvPr id="409" name="Google Shape;409;p38"/>
            <p:cNvSpPr/>
            <p:nvPr/>
          </p:nvSpPr>
          <p:spPr>
            <a:xfrm>
              <a:off x="5326856" y="989410"/>
              <a:ext cx="11658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s" sz="1400" u="none" cap="none" strike="noStrike">
                  <a:solidFill>
                    <a:srgbClr val="375FA9"/>
                  </a:solidFill>
                  <a:latin typeface="Arial"/>
                  <a:ea typeface="Arial"/>
                  <a:cs typeface="Arial"/>
                  <a:sym typeface="Arial"/>
                </a:rPr>
                <a:t>Extensión</a:t>
              </a:r>
              <a:endParaRPr/>
            </a:p>
          </p:txBody>
        </p:sp>
        <p:cxnSp>
          <p:nvCxnSpPr>
            <p:cNvPr id="410" name="Google Shape;410;p38"/>
            <p:cNvCxnSpPr>
              <a:stCxn id="409" idx="1"/>
              <a:endCxn id="408" idx="0"/>
            </p:cNvCxnSpPr>
            <p:nvPr/>
          </p:nvCxnSpPr>
          <p:spPr>
            <a:xfrm flipH="1">
              <a:off x="4276256" y="1143310"/>
              <a:ext cx="1050600" cy="190200"/>
            </a:xfrm>
            <a:prstGeom prst="curvedConnector2">
              <a:avLst/>
            </a:prstGeom>
            <a:noFill/>
            <a:ln cap="flat" cmpd="sng" w="12700">
              <a:solidFill>
                <a:srgbClr val="FFFFFF"/>
              </a:solidFill>
              <a:prstDash val="solid"/>
              <a:round/>
              <a:headEnd len="med" w="med" type="none"/>
              <a:tailEnd len="med" w="med" type="oval"/>
            </a:ln>
          </p:spPr>
        </p:cxnSp>
        <p:cxnSp>
          <p:nvCxnSpPr>
            <p:cNvPr id="411" name="Google Shape;411;p38"/>
            <p:cNvCxnSpPr/>
            <p:nvPr/>
          </p:nvCxnSpPr>
          <p:spPr>
            <a:xfrm>
              <a:off x="2749154" y="2081212"/>
              <a:ext cx="865500" cy="891900"/>
            </a:xfrm>
            <a:prstGeom prst="straightConnector1">
              <a:avLst/>
            </a:prstGeom>
            <a:noFill/>
            <a:ln cap="flat" cmpd="sng" w="34925">
              <a:solidFill>
                <a:srgbClr val="000080"/>
              </a:solidFill>
              <a:prstDash val="dash"/>
              <a:round/>
              <a:headEnd len="med" w="med" type="none"/>
              <a:tailEnd len="med" w="med" type="stealth"/>
            </a:ln>
          </p:spPr>
        </p:cxnSp>
        <p:sp>
          <p:nvSpPr>
            <p:cNvPr id="412" name="Google Shape;412;p38"/>
            <p:cNvSpPr/>
            <p:nvPr/>
          </p:nvSpPr>
          <p:spPr>
            <a:xfrm>
              <a:off x="3246835" y="2320529"/>
              <a:ext cx="11658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s" sz="1400" u="none" cap="none" strike="noStrike">
                  <a:solidFill>
                    <a:srgbClr val="375FA9"/>
                  </a:solidFill>
                  <a:latin typeface="Arial"/>
                  <a:ea typeface="Arial"/>
                  <a:cs typeface="Arial"/>
                  <a:sym typeface="Arial"/>
                </a:rPr>
                <a:t>«include»</a:t>
              </a:r>
              <a:endParaRPr/>
            </a:p>
          </p:txBody>
        </p:sp>
        <p:cxnSp>
          <p:nvCxnSpPr>
            <p:cNvPr id="413" name="Google Shape;413;p38"/>
            <p:cNvCxnSpPr/>
            <p:nvPr/>
          </p:nvCxnSpPr>
          <p:spPr>
            <a:xfrm flipH="1" rot="10800000">
              <a:off x="2038350" y="3508781"/>
              <a:ext cx="1344300" cy="303600"/>
            </a:xfrm>
            <a:prstGeom prst="straightConnector1">
              <a:avLst/>
            </a:prstGeom>
            <a:noFill/>
            <a:ln cap="flat" cmpd="sng" w="34925">
              <a:solidFill>
                <a:srgbClr val="000080"/>
              </a:solidFill>
              <a:prstDash val="dash"/>
              <a:round/>
              <a:headEnd len="med" w="med" type="none"/>
              <a:tailEnd len="med" w="med" type="stealth"/>
            </a:ln>
          </p:spPr>
        </p:cxnSp>
        <p:sp>
          <p:nvSpPr>
            <p:cNvPr id="414" name="Google Shape;414;p38"/>
            <p:cNvSpPr/>
            <p:nvPr/>
          </p:nvSpPr>
          <p:spPr>
            <a:xfrm>
              <a:off x="2761060" y="3765947"/>
              <a:ext cx="11658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s" sz="1400" u="none" cap="none" strike="noStrike">
                  <a:solidFill>
                    <a:srgbClr val="375FA9"/>
                  </a:solidFill>
                  <a:latin typeface="Arial"/>
                  <a:ea typeface="Arial"/>
                  <a:cs typeface="Arial"/>
                  <a:sym typeface="Arial"/>
                </a:rPr>
                <a:t>«include»</a:t>
              </a:r>
              <a:endParaRPr/>
            </a:p>
          </p:txBody>
        </p:sp>
        <p:sp>
          <p:nvSpPr>
            <p:cNvPr id="415" name="Google Shape;415;p38"/>
            <p:cNvSpPr/>
            <p:nvPr/>
          </p:nvSpPr>
          <p:spPr>
            <a:xfrm>
              <a:off x="945234" y="2779216"/>
              <a:ext cx="11658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s" sz="1400" u="none" cap="none" strike="noStrike">
                  <a:solidFill>
                    <a:srgbClr val="375FA9"/>
                  </a:solidFill>
                  <a:latin typeface="Arial"/>
                  <a:ea typeface="Arial"/>
                  <a:cs typeface="Arial"/>
                  <a:sym typeface="Arial"/>
                </a:rPr>
                <a:t>Inclusión</a:t>
              </a:r>
              <a:endParaRPr/>
            </a:p>
          </p:txBody>
        </p:sp>
        <p:cxnSp>
          <p:nvCxnSpPr>
            <p:cNvPr id="416" name="Google Shape;416;p38"/>
            <p:cNvCxnSpPr/>
            <p:nvPr/>
          </p:nvCxnSpPr>
          <p:spPr>
            <a:xfrm flipH="1" rot="10800000">
              <a:off x="2069902" y="2333720"/>
              <a:ext cx="912900" cy="578400"/>
            </a:xfrm>
            <a:prstGeom prst="bentConnector3">
              <a:avLst>
                <a:gd fmla="val 50000" name="adj1"/>
              </a:avLst>
            </a:prstGeom>
            <a:noFill/>
            <a:ln cap="flat" cmpd="sng" w="25400">
              <a:solidFill>
                <a:srgbClr val="163EF5"/>
              </a:solidFill>
              <a:prstDash val="solid"/>
              <a:round/>
              <a:headEnd len="sm" w="sm" type="none"/>
              <a:tailEnd len="med" w="med" type="triangle"/>
            </a:ln>
            <a:effectLst>
              <a:outerShdw blurRad="40000" rotWithShape="0" dir="5400000" dist="20000">
                <a:srgbClr val="000000">
                  <a:alpha val="37650"/>
                </a:srgbClr>
              </a:outerShdw>
            </a:effectLst>
          </p:spPr>
        </p:cxnSp>
        <p:cxnSp>
          <p:nvCxnSpPr>
            <p:cNvPr id="417" name="Google Shape;417;p38"/>
            <p:cNvCxnSpPr/>
            <p:nvPr/>
          </p:nvCxnSpPr>
          <p:spPr>
            <a:xfrm>
              <a:off x="2072419" y="3024782"/>
              <a:ext cx="882000" cy="538800"/>
            </a:xfrm>
            <a:prstGeom prst="bentConnector3">
              <a:avLst>
                <a:gd fmla="val 50000" name="adj1"/>
              </a:avLst>
            </a:prstGeom>
            <a:noFill/>
            <a:ln cap="flat" cmpd="sng" w="25400">
              <a:solidFill>
                <a:srgbClr val="163EF5"/>
              </a:solidFill>
              <a:prstDash val="solid"/>
              <a:round/>
              <a:headEnd len="sm" w="sm" type="none"/>
              <a:tailEnd len="med" w="med" type="triangle"/>
            </a:ln>
            <a:effectLst>
              <a:outerShdw blurRad="40000" rotWithShape="0" dir="5400000" dist="20000">
                <a:srgbClr val="000000">
                  <a:alpha val="37650"/>
                </a:srgbClr>
              </a:outerShdw>
            </a:effectLst>
          </p:spPr>
        </p:cxnSp>
        <p:cxnSp>
          <p:nvCxnSpPr>
            <p:cNvPr id="418" name="Google Shape;418;p38"/>
            <p:cNvCxnSpPr/>
            <p:nvPr/>
          </p:nvCxnSpPr>
          <p:spPr>
            <a:xfrm rot="10800000">
              <a:off x="5152952" y="2948084"/>
              <a:ext cx="1038300" cy="322500"/>
            </a:xfrm>
            <a:prstGeom prst="bentConnector3">
              <a:avLst>
                <a:gd fmla="val 39992" name="adj1"/>
              </a:avLst>
            </a:prstGeom>
            <a:noFill/>
            <a:ln cap="flat" cmpd="sng" w="25400">
              <a:solidFill>
                <a:srgbClr val="163EF5"/>
              </a:solidFill>
              <a:prstDash val="solid"/>
              <a:round/>
              <a:headEnd len="sm" w="sm" type="none"/>
              <a:tailEnd len="med" w="med" type="triangle"/>
            </a:ln>
            <a:effectLst>
              <a:outerShdw blurRad="40000" rotWithShape="0" dir="5400000" dist="20000">
                <a:srgbClr val="000000">
                  <a:alpha val="37650"/>
                </a:srgbClr>
              </a:outerShdw>
            </a:effectLst>
          </p:spPr>
        </p:cxnSp>
        <p:cxnSp>
          <p:nvCxnSpPr>
            <p:cNvPr id="419" name="Google Shape;419;p38"/>
            <p:cNvCxnSpPr/>
            <p:nvPr/>
          </p:nvCxnSpPr>
          <p:spPr>
            <a:xfrm flipH="1">
              <a:off x="5251989" y="3490470"/>
              <a:ext cx="934500" cy="263100"/>
            </a:xfrm>
            <a:prstGeom prst="bentConnector3">
              <a:avLst>
                <a:gd fmla="val 42218" name="adj1"/>
              </a:avLst>
            </a:prstGeom>
            <a:noFill/>
            <a:ln cap="flat" cmpd="sng" w="25400">
              <a:solidFill>
                <a:srgbClr val="163EF5"/>
              </a:solidFill>
              <a:prstDash val="solid"/>
              <a:round/>
              <a:headEnd len="sm" w="sm" type="none"/>
              <a:tailEnd len="med" w="med" type="triangle"/>
            </a:ln>
            <a:effectLst>
              <a:outerShdw blurRad="40000" rotWithShape="0" dir="5400000" dist="20000">
                <a:srgbClr val="000000">
                  <a:alpha val="37650"/>
                </a:srgbClr>
              </a:outerShdw>
            </a:effectLst>
          </p:spPr>
        </p:cxnSp>
      </p:gr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423" name="Shape 423"/>
        <p:cNvGrpSpPr/>
        <p:nvPr/>
      </p:nvGrpSpPr>
      <p:grpSpPr>
        <a:xfrm>
          <a:off x="0" y="0"/>
          <a:ext cx="0" cy="0"/>
          <a:chOff x="0" y="0"/>
          <a:chExt cx="0" cy="0"/>
        </a:xfrm>
      </p:grpSpPr>
      <p:sp>
        <p:nvSpPr>
          <p:cNvPr id="424" name="Google Shape;424;p39"/>
          <p:cNvSpPr txBox="1"/>
          <p:nvPr/>
        </p:nvSpPr>
        <p:spPr>
          <a:xfrm>
            <a:off x="943374" y="981199"/>
            <a:ext cx="6573000" cy="8574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None/>
            </a:pPr>
            <a:r>
              <a:rPr b="1" lang="es" sz="3000">
                <a:solidFill>
                  <a:srgbClr val="E83464"/>
                </a:solidFill>
              </a:rPr>
              <a:t>Construcción de casos de uso - Pasos</a:t>
            </a:r>
            <a:endParaRPr b="1" sz="3000">
              <a:solidFill>
                <a:srgbClr val="E83464"/>
              </a:solidFill>
            </a:endParaRPr>
          </a:p>
        </p:txBody>
      </p:sp>
      <p:sp>
        <p:nvSpPr>
          <p:cNvPr id="425" name="Google Shape;425;p39"/>
          <p:cNvSpPr txBox="1"/>
          <p:nvPr/>
        </p:nvSpPr>
        <p:spPr>
          <a:xfrm>
            <a:off x="1271587" y="1991606"/>
            <a:ext cx="6244800" cy="2388600"/>
          </a:xfrm>
          <a:prstGeom prst="rect">
            <a:avLst/>
          </a:prstGeom>
          <a:noFill/>
          <a:ln>
            <a:noFill/>
          </a:ln>
        </p:spPr>
        <p:txBody>
          <a:bodyPr anchorCtr="0" anchor="t" bIns="34275" lIns="0" spcFirstLastPara="1" rIns="0" wrap="square" tIns="34275">
            <a:noAutofit/>
          </a:bodyPr>
          <a:lstStyle/>
          <a:p>
            <a:pPr indent="-342900" lvl="0" marL="482600" rtl="0" algn="just">
              <a:lnSpc>
                <a:spcPct val="90000"/>
              </a:lnSpc>
              <a:spcBef>
                <a:spcPts val="600"/>
              </a:spcBef>
              <a:spcAft>
                <a:spcPts val="0"/>
              </a:spcAft>
              <a:buClr>
                <a:srgbClr val="233A44"/>
              </a:buClr>
              <a:buSzPts val="1400"/>
              <a:buFont typeface="Arial"/>
              <a:buAutoNum type="arabicPeriod"/>
            </a:pPr>
            <a:r>
              <a:rPr lang="es" sz="1500">
                <a:solidFill>
                  <a:srgbClr val="375FA9"/>
                </a:solidFill>
              </a:rPr>
              <a:t>Identificar los usuarios del sistema.</a:t>
            </a:r>
            <a:endParaRPr sz="1300">
              <a:solidFill>
                <a:srgbClr val="233A44"/>
              </a:solidFill>
              <a:latin typeface="Calibri"/>
              <a:ea typeface="Calibri"/>
              <a:cs typeface="Calibri"/>
              <a:sym typeface="Calibri"/>
            </a:endParaRPr>
          </a:p>
          <a:p>
            <a:pPr indent="-342900" lvl="0" marL="482600" rtl="0" algn="just">
              <a:lnSpc>
                <a:spcPct val="90000"/>
              </a:lnSpc>
              <a:spcBef>
                <a:spcPts val="600"/>
              </a:spcBef>
              <a:spcAft>
                <a:spcPts val="0"/>
              </a:spcAft>
              <a:buClr>
                <a:srgbClr val="233A44"/>
              </a:buClr>
              <a:buSzPts val="1400"/>
              <a:buFont typeface="Arial"/>
              <a:buAutoNum type="arabicPeriod"/>
            </a:pPr>
            <a:r>
              <a:rPr lang="es" sz="1500">
                <a:solidFill>
                  <a:srgbClr val="375FA9"/>
                </a:solidFill>
              </a:rPr>
              <a:t>Encontrar todos los roles que representan los usuarios y que son importantes al sistema.</a:t>
            </a:r>
            <a:endParaRPr sz="1300">
              <a:solidFill>
                <a:srgbClr val="233A44"/>
              </a:solidFill>
              <a:latin typeface="Calibri"/>
              <a:ea typeface="Calibri"/>
              <a:cs typeface="Calibri"/>
              <a:sym typeface="Calibri"/>
            </a:endParaRPr>
          </a:p>
          <a:p>
            <a:pPr indent="-342900" lvl="0" marL="482600" rtl="0" algn="just">
              <a:lnSpc>
                <a:spcPct val="90000"/>
              </a:lnSpc>
              <a:spcBef>
                <a:spcPts val="600"/>
              </a:spcBef>
              <a:spcAft>
                <a:spcPts val="0"/>
              </a:spcAft>
              <a:buClr>
                <a:srgbClr val="233A44"/>
              </a:buClr>
              <a:buSzPts val="1400"/>
              <a:buFont typeface="Arial"/>
              <a:buAutoNum type="arabicPeriod"/>
            </a:pPr>
            <a:r>
              <a:rPr lang="es" sz="1500">
                <a:solidFill>
                  <a:srgbClr val="375FA9"/>
                </a:solidFill>
              </a:rPr>
              <a:t>Identificar para cada rol todas las formas de interactuar con el sistema.</a:t>
            </a:r>
            <a:endParaRPr sz="1300">
              <a:solidFill>
                <a:srgbClr val="233A44"/>
              </a:solidFill>
              <a:latin typeface="Calibri"/>
              <a:ea typeface="Calibri"/>
              <a:cs typeface="Calibri"/>
              <a:sym typeface="Calibri"/>
            </a:endParaRPr>
          </a:p>
          <a:p>
            <a:pPr indent="-342900" lvl="0" marL="482600" rtl="0" algn="just">
              <a:lnSpc>
                <a:spcPct val="90000"/>
              </a:lnSpc>
              <a:spcBef>
                <a:spcPts val="600"/>
              </a:spcBef>
              <a:spcAft>
                <a:spcPts val="0"/>
              </a:spcAft>
              <a:buClr>
                <a:srgbClr val="233A44"/>
              </a:buClr>
              <a:buSzPts val="1400"/>
              <a:buFont typeface="Arial"/>
              <a:buAutoNum type="arabicPeriod"/>
            </a:pPr>
            <a:r>
              <a:rPr lang="es" sz="1500">
                <a:solidFill>
                  <a:srgbClr val="375FA9"/>
                </a:solidFill>
              </a:rPr>
              <a:t>Por cada objetivo crear un caso de uso.</a:t>
            </a:r>
            <a:endParaRPr sz="1500">
              <a:solidFill>
                <a:srgbClr val="375FA9"/>
              </a:solidFill>
            </a:endParaRPr>
          </a:p>
          <a:p>
            <a:pPr indent="-342900" lvl="0" marL="482600" rtl="0" algn="just">
              <a:lnSpc>
                <a:spcPct val="90000"/>
              </a:lnSpc>
              <a:spcBef>
                <a:spcPts val="600"/>
              </a:spcBef>
              <a:spcAft>
                <a:spcPts val="0"/>
              </a:spcAft>
              <a:buClr>
                <a:srgbClr val="233A44"/>
              </a:buClr>
              <a:buSzPts val="1400"/>
              <a:buFont typeface="Arial"/>
              <a:buAutoNum type="arabicPeriod"/>
            </a:pPr>
            <a:r>
              <a:rPr lang="es" sz="1500">
                <a:solidFill>
                  <a:srgbClr val="375FA9"/>
                </a:solidFill>
              </a:rPr>
              <a:t>Estructurar los casos de uso.</a:t>
            </a:r>
            <a:endParaRPr sz="1300">
              <a:solidFill>
                <a:srgbClr val="233A44"/>
              </a:solidFill>
              <a:latin typeface="Calibri"/>
              <a:ea typeface="Calibri"/>
              <a:cs typeface="Calibri"/>
              <a:sym typeface="Calibri"/>
            </a:endParaRPr>
          </a:p>
          <a:p>
            <a:pPr indent="-342900" lvl="0" marL="482600" rtl="0" algn="just">
              <a:lnSpc>
                <a:spcPct val="90000"/>
              </a:lnSpc>
              <a:spcBef>
                <a:spcPts val="600"/>
              </a:spcBef>
              <a:spcAft>
                <a:spcPts val="0"/>
              </a:spcAft>
              <a:buClr>
                <a:srgbClr val="233A44"/>
              </a:buClr>
              <a:buSzPts val="1400"/>
              <a:buFont typeface="Arial"/>
              <a:buAutoNum type="arabicPeriod"/>
            </a:pPr>
            <a:r>
              <a:rPr lang="es" sz="1500">
                <a:solidFill>
                  <a:srgbClr val="375FA9"/>
                </a:solidFill>
              </a:rPr>
              <a:t>Revisar y validar con el usuario.</a:t>
            </a:r>
            <a:endParaRPr sz="1300">
              <a:solidFill>
                <a:srgbClr val="233A44"/>
              </a:solidFill>
              <a:latin typeface="Calibri"/>
              <a:ea typeface="Calibri"/>
              <a:cs typeface="Calibri"/>
              <a:sym typeface="Calibri"/>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429" name="Shape 429"/>
        <p:cNvGrpSpPr/>
        <p:nvPr/>
      </p:nvGrpSpPr>
      <p:grpSpPr>
        <a:xfrm>
          <a:off x="0" y="0"/>
          <a:ext cx="0" cy="0"/>
          <a:chOff x="0" y="0"/>
          <a:chExt cx="0" cy="0"/>
        </a:xfrm>
      </p:grpSpPr>
      <p:sp>
        <p:nvSpPr>
          <p:cNvPr id="430" name="Google Shape;430;p40"/>
          <p:cNvSpPr txBox="1"/>
          <p:nvPr/>
        </p:nvSpPr>
        <p:spPr>
          <a:xfrm>
            <a:off x="1285499" y="2143049"/>
            <a:ext cx="6573000" cy="857400"/>
          </a:xfrm>
          <a:prstGeom prst="rect">
            <a:avLst/>
          </a:prstGeom>
          <a:noFill/>
          <a:ln>
            <a:noFill/>
          </a:ln>
        </p:spPr>
        <p:txBody>
          <a:bodyPr anchorCtr="0" anchor="ctr" bIns="34275" lIns="68575" spcFirstLastPara="1" rIns="68575" wrap="square" tIns="34275">
            <a:noAutofit/>
          </a:bodyPr>
          <a:lstStyle/>
          <a:p>
            <a:pPr indent="0" lvl="0" marL="0" rtl="0" algn="ctr">
              <a:lnSpc>
                <a:spcPct val="85000"/>
              </a:lnSpc>
              <a:spcBef>
                <a:spcPts val="0"/>
              </a:spcBef>
              <a:spcAft>
                <a:spcPts val="0"/>
              </a:spcAft>
              <a:buNone/>
            </a:pPr>
            <a:r>
              <a:rPr b="1" lang="es" sz="3000">
                <a:solidFill>
                  <a:srgbClr val="E83464"/>
                </a:solidFill>
              </a:rPr>
              <a:t>Conceptos básicos de modelo de comunicaciones TCP/IP.</a:t>
            </a:r>
            <a:endParaRPr b="1" sz="3000">
              <a:solidFill>
                <a:srgbClr val="E83464"/>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434" name="Shape 434"/>
        <p:cNvGrpSpPr/>
        <p:nvPr/>
      </p:nvGrpSpPr>
      <p:grpSpPr>
        <a:xfrm>
          <a:off x="0" y="0"/>
          <a:ext cx="0" cy="0"/>
          <a:chOff x="0" y="0"/>
          <a:chExt cx="0" cy="0"/>
        </a:xfrm>
      </p:grpSpPr>
      <p:sp>
        <p:nvSpPr>
          <p:cNvPr id="435" name="Google Shape;435;p41"/>
          <p:cNvSpPr txBox="1"/>
          <p:nvPr/>
        </p:nvSpPr>
        <p:spPr>
          <a:xfrm>
            <a:off x="865543" y="370815"/>
            <a:ext cx="7543800" cy="10881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None/>
            </a:pPr>
            <a:r>
              <a:rPr b="1" lang="es" sz="3200">
                <a:solidFill>
                  <a:srgbClr val="E73263"/>
                </a:solidFill>
              </a:rPr>
              <a:t>Modelo OSI</a:t>
            </a:r>
            <a:endParaRPr sz="2800">
              <a:solidFill>
                <a:srgbClr val="AF7B51"/>
              </a:solidFill>
              <a:latin typeface="Nunito"/>
              <a:ea typeface="Nunito"/>
              <a:cs typeface="Nunito"/>
              <a:sym typeface="Nunito"/>
            </a:endParaRPr>
          </a:p>
        </p:txBody>
      </p:sp>
      <p:sp>
        <p:nvSpPr>
          <p:cNvPr id="436" name="Google Shape;436;p41"/>
          <p:cNvSpPr txBox="1"/>
          <p:nvPr/>
        </p:nvSpPr>
        <p:spPr>
          <a:xfrm>
            <a:off x="865543" y="1635560"/>
            <a:ext cx="7543800" cy="2676600"/>
          </a:xfrm>
          <a:prstGeom prst="rect">
            <a:avLst/>
          </a:prstGeom>
          <a:noFill/>
          <a:ln>
            <a:noFill/>
          </a:ln>
        </p:spPr>
        <p:txBody>
          <a:bodyPr anchorCtr="0" anchor="t" bIns="34275" lIns="0" spcFirstLastPara="1" rIns="0" wrap="square" tIns="34275">
            <a:noAutofit/>
          </a:bodyPr>
          <a:lstStyle/>
          <a:p>
            <a:pPr indent="-285750" lvl="0" marL="444500" rtl="0" algn="just">
              <a:spcBef>
                <a:spcPts val="600"/>
              </a:spcBef>
              <a:spcAft>
                <a:spcPts val="0"/>
              </a:spcAft>
              <a:buClr>
                <a:schemeClr val="accent5"/>
              </a:buClr>
              <a:buSzPts val="1100"/>
              <a:buFont typeface="Calibri"/>
              <a:buChar char="●"/>
            </a:pPr>
            <a:r>
              <a:rPr lang="es" sz="1500">
                <a:solidFill>
                  <a:srgbClr val="375FA9"/>
                </a:solidFill>
              </a:rPr>
              <a:t>Open Systems Interconnection</a:t>
            </a:r>
            <a:endParaRPr sz="1500">
              <a:solidFill>
                <a:srgbClr val="375FA9"/>
              </a:solidFill>
            </a:endParaRPr>
          </a:p>
          <a:p>
            <a:pPr indent="-285750" lvl="0" marL="444500" rtl="0" algn="just">
              <a:spcBef>
                <a:spcPts val="600"/>
              </a:spcBef>
              <a:spcAft>
                <a:spcPts val="0"/>
              </a:spcAft>
              <a:buClr>
                <a:schemeClr val="accent5"/>
              </a:buClr>
              <a:buSzPts val="1100"/>
              <a:buFont typeface="Calibri"/>
              <a:buChar char="●"/>
            </a:pPr>
            <a:r>
              <a:rPr lang="es" sz="1500">
                <a:solidFill>
                  <a:srgbClr val="375FA9"/>
                </a:solidFill>
              </a:rPr>
              <a:t>Se define como una arquitectura necesaria para establecer comunicación entre computadoras.</a:t>
            </a:r>
            <a:endParaRPr sz="1300">
              <a:solidFill>
                <a:srgbClr val="233A44"/>
              </a:solidFill>
              <a:latin typeface="Calibri"/>
              <a:ea typeface="Calibri"/>
              <a:cs typeface="Calibri"/>
              <a:sym typeface="Calibri"/>
            </a:endParaRPr>
          </a:p>
          <a:p>
            <a:pPr indent="-285750" lvl="0" marL="444500" rtl="0" algn="just">
              <a:spcBef>
                <a:spcPts val="600"/>
              </a:spcBef>
              <a:spcAft>
                <a:spcPts val="0"/>
              </a:spcAft>
              <a:buClr>
                <a:schemeClr val="accent5"/>
              </a:buClr>
              <a:buSzPts val="1100"/>
              <a:buFont typeface="Calibri"/>
              <a:buChar char="●"/>
            </a:pPr>
            <a:r>
              <a:rPr lang="es" sz="1500">
                <a:solidFill>
                  <a:srgbClr val="375FA9"/>
                </a:solidFill>
              </a:rPr>
              <a:t>E</a:t>
            </a:r>
            <a:r>
              <a:rPr lang="es" sz="1500">
                <a:solidFill>
                  <a:srgbClr val="375FA9"/>
                </a:solidFill>
              </a:rPr>
              <a:t>s un modelo de referencia que define cómo se debe transmitir un mensaje entre nodos en una red de datos.</a:t>
            </a:r>
            <a:endParaRPr sz="1500">
              <a:solidFill>
                <a:srgbClr val="375FA9"/>
              </a:solidFill>
            </a:endParaRPr>
          </a:p>
          <a:p>
            <a:pPr indent="-285750" lvl="0" marL="444500" rtl="0" algn="just">
              <a:spcBef>
                <a:spcPts val="600"/>
              </a:spcBef>
              <a:spcAft>
                <a:spcPts val="0"/>
              </a:spcAft>
              <a:buClr>
                <a:schemeClr val="accent5"/>
              </a:buClr>
              <a:buSzPts val="1100"/>
              <a:buFont typeface="Calibri"/>
              <a:buChar char="●"/>
            </a:pPr>
            <a:r>
              <a:rPr lang="es" sz="1500">
                <a:solidFill>
                  <a:srgbClr val="375FA9"/>
                </a:solidFill>
              </a:rPr>
              <a:t>Cuenta con 7 capas de funciones.</a:t>
            </a:r>
            <a:endParaRPr sz="1300">
              <a:solidFill>
                <a:srgbClr val="233A44"/>
              </a:solidFill>
              <a:latin typeface="Calibri"/>
              <a:ea typeface="Calibri"/>
              <a:cs typeface="Calibri"/>
              <a:sym typeface="Calibri"/>
            </a:endParaRPr>
          </a:p>
          <a:p>
            <a:pPr indent="-285750" lvl="0" marL="444500" rtl="0" algn="just">
              <a:spcBef>
                <a:spcPts val="600"/>
              </a:spcBef>
              <a:spcAft>
                <a:spcPts val="0"/>
              </a:spcAft>
              <a:buClr>
                <a:schemeClr val="accent5"/>
              </a:buClr>
              <a:buSzPts val="1100"/>
              <a:buFont typeface="Calibri"/>
              <a:buChar char="●"/>
            </a:pPr>
            <a:r>
              <a:rPr lang="es" sz="1500">
                <a:solidFill>
                  <a:srgbClr val="375FA9"/>
                </a:solidFill>
                <a:highlight>
                  <a:schemeClr val="dk1"/>
                </a:highlight>
              </a:rPr>
              <a:t>Su </a:t>
            </a:r>
            <a:r>
              <a:rPr lang="es" sz="1500">
                <a:solidFill>
                  <a:srgbClr val="375FA9"/>
                </a:solidFill>
                <a:highlight>
                  <a:schemeClr val="dk1"/>
                </a:highlight>
              </a:rPr>
              <a:t>objetivo es estandarizar el proceso de comunicación entre dos usuarios en una red, dividido por capas.</a:t>
            </a:r>
            <a:endParaRPr sz="1500">
              <a:solidFill>
                <a:srgbClr val="375FA9"/>
              </a:solidFill>
              <a:highlight>
                <a:schemeClr val="dk1"/>
              </a:highlight>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440" name="Shape 440"/>
        <p:cNvGrpSpPr/>
        <p:nvPr/>
      </p:nvGrpSpPr>
      <p:grpSpPr>
        <a:xfrm>
          <a:off x="0" y="0"/>
          <a:ext cx="0" cy="0"/>
          <a:chOff x="0" y="0"/>
          <a:chExt cx="0" cy="0"/>
        </a:xfrm>
      </p:grpSpPr>
      <p:sp>
        <p:nvSpPr>
          <p:cNvPr id="441" name="Google Shape;441;p42"/>
          <p:cNvSpPr txBox="1"/>
          <p:nvPr/>
        </p:nvSpPr>
        <p:spPr>
          <a:xfrm>
            <a:off x="822960" y="383727"/>
            <a:ext cx="7543800" cy="10881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None/>
            </a:pPr>
            <a:r>
              <a:rPr b="1" lang="es" sz="3200">
                <a:solidFill>
                  <a:srgbClr val="E73263"/>
                </a:solidFill>
              </a:rPr>
              <a:t>Modelo TCP/IP</a:t>
            </a:r>
            <a:endParaRPr b="1" sz="3200">
              <a:solidFill>
                <a:srgbClr val="E73263"/>
              </a:solidFill>
            </a:endParaRPr>
          </a:p>
        </p:txBody>
      </p:sp>
      <p:sp>
        <p:nvSpPr>
          <p:cNvPr id="442" name="Google Shape;442;p42"/>
          <p:cNvSpPr txBox="1"/>
          <p:nvPr/>
        </p:nvSpPr>
        <p:spPr>
          <a:xfrm>
            <a:off x="822960" y="1612900"/>
            <a:ext cx="7543800" cy="2439600"/>
          </a:xfrm>
          <a:prstGeom prst="rect">
            <a:avLst/>
          </a:prstGeom>
          <a:noFill/>
          <a:ln>
            <a:noFill/>
          </a:ln>
        </p:spPr>
        <p:txBody>
          <a:bodyPr anchorCtr="0" anchor="t" bIns="34275" lIns="0" spcFirstLastPara="1" rIns="0" wrap="square" tIns="34275">
            <a:noAutofit/>
          </a:bodyPr>
          <a:lstStyle/>
          <a:p>
            <a:pPr indent="-285750" lvl="0" marL="444500" rtl="0" algn="just">
              <a:lnSpc>
                <a:spcPct val="115000"/>
              </a:lnSpc>
              <a:spcBef>
                <a:spcPts val="600"/>
              </a:spcBef>
              <a:spcAft>
                <a:spcPts val="0"/>
              </a:spcAft>
              <a:buClr>
                <a:schemeClr val="accent5"/>
              </a:buClr>
              <a:buSzPts val="1100"/>
              <a:buFont typeface="Calibri"/>
              <a:buChar char="●"/>
            </a:pPr>
            <a:r>
              <a:rPr lang="es" sz="1500">
                <a:solidFill>
                  <a:srgbClr val="375FA9"/>
                </a:solidFill>
              </a:rPr>
              <a:t>Es un conjunto de protocolos que permite que los computadores se comuniquen entre sí. </a:t>
            </a:r>
            <a:endParaRPr sz="1500">
              <a:solidFill>
                <a:srgbClr val="375FA9"/>
              </a:solidFill>
            </a:endParaRPr>
          </a:p>
          <a:p>
            <a:pPr indent="-285750" lvl="0" marL="444500" rtl="0" algn="just">
              <a:spcBef>
                <a:spcPts val="600"/>
              </a:spcBef>
              <a:spcAft>
                <a:spcPts val="0"/>
              </a:spcAft>
              <a:buClr>
                <a:schemeClr val="accent5"/>
              </a:buClr>
              <a:buSzPts val="1100"/>
              <a:buFont typeface="Calibri"/>
              <a:buChar char="●"/>
            </a:pPr>
            <a:r>
              <a:rPr lang="es" sz="1500">
                <a:solidFill>
                  <a:srgbClr val="375FA9"/>
                </a:solidFill>
              </a:rPr>
              <a:t>El nombre se deriva de dos de los protocolos que lo conforman:</a:t>
            </a:r>
            <a:endParaRPr sz="1300">
              <a:solidFill>
                <a:srgbClr val="233A44"/>
              </a:solidFill>
              <a:latin typeface="Calibri"/>
              <a:ea typeface="Calibri"/>
              <a:cs typeface="Calibri"/>
              <a:sym typeface="Calibri"/>
            </a:endParaRPr>
          </a:p>
          <a:p>
            <a:pPr indent="-285750" lvl="1" marL="901700" rtl="0" algn="just">
              <a:lnSpc>
                <a:spcPct val="115000"/>
              </a:lnSpc>
              <a:spcBef>
                <a:spcPts val="600"/>
              </a:spcBef>
              <a:spcAft>
                <a:spcPts val="0"/>
              </a:spcAft>
              <a:buClr>
                <a:srgbClr val="233A44"/>
              </a:buClr>
              <a:buSzPts val="1100"/>
              <a:buFont typeface="Calibri"/>
              <a:buChar char="○"/>
            </a:pPr>
            <a:r>
              <a:rPr lang="es" sz="1500">
                <a:solidFill>
                  <a:srgbClr val="375FA9"/>
                </a:solidFill>
              </a:rPr>
              <a:t>Transmission Control Protocol (TCP)</a:t>
            </a:r>
            <a:endParaRPr sz="1100">
              <a:solidFill>
                <a:srgbClr val="233A44"/>
              </a:solidFill>
              <a:latin typeface="Calibri"/>
              <a:ea typeface="Calibri"/>
              <a:cs typeface="Calibri"/>
              <a:sym typeface="Calibri"/>
            </a:endParaRPr>
          </a:p>
          <a:p>
            <a:pPr indent="-285750" lvl="1" marL="901700" rtl="0" algn="just">
              <a:lnSpc>
                <a:spcPct val="115000"/>
              </a:lnSpc>
              <a:spcBef>
                <a:spcPts val="600"/>
              </a:spcBef>
              <a:spcAft>
                <a:spcPts val="0"/>
              </a:spcAft>
              <a:buClr>
                <a:srgbClr val="233A44"/>
              </a:buClr>
              <a:buSzPts val="1100"/>
              <a:buFont typeface="Calibri"/>
              <a:buChar char="○"/>
            </a:pPr>
            <a:r>
              <a:rPr lang="es" sz="1500">
                <a:solidFill>
                  <a:srgbClr val="375FA9"/>
                </a:solidFill>
              </a:rPr>
              <a:t>Internet Protocol (IP)</a:t>
            </a:r>
            <a:endParaRPr sz="1100">
              <a:solidFill>
                <a:srgbClr val="233A44"/>
              </a:solidFill>
              <a:latin typeface="Calibri"/>
              <a:ea typeface="Calibri"/>
              <a:cs typeface="Calibri"/>
              <a:sym typeface="Calibri"/>
            </a:endParaRPr>
          </a:p>
          <a:p>
            <a:pPr indent="-285750" lvl="0" marL="444500" rtl="0" algn="just">
              <a:lnSpc>
                <a:spcPct val="115000"/>
              </a:lnSpc>
              <a:spcBef>
                <a:spcPts val="600"/>
              </a:spcBef>
              <a:spcAft>
                <a:spcPts val="0"/>
              </a:spcAft>
              <a:buClr>
                <a:schemeClr val="accent5"/>
              </a:buClr>
              <a:buSzPts val="1100"/>
              <a:buFont typeface="Calibri"/>
              <a:buChar char="●"/>
            </a:pPr>
            <a:r>
              <a:rPr lang="es" sz="1500">
                <a:solidFill>
                  <a:srgbClr val="375FA9"/>
                </a:solidFill>
              </a:rPr>
              <a:t>TCP/IP son los protocolos fundamentales de Internet.</a:t>
            </a:r>
            <a:endParaRPr sz="1500">
              <a:solidFill>
                <a:srgbClr val="375FA9"/>
              </a:solidFill>
            </a:endParaRPr>
          </a:p>
          <a:p>
            <a:pPr indent="0" lvl="0" marL="158750" rtl="0" algn="just">
              <a:lnSpc>
                <a:spcPct val="115000"/>
              </a:lnSpc>
              <a:spcBef>
                <a:spcPts val="600"/>
              </a:spcBef>
              <a:spcAft>
                <a:spcPts val="0"/>
              </a:spcAft>
              <a:buNone/>
            </a:pPr>
            <a:r>
              <a:t/>
            </a:r>
            <a:endParaRPr sz="1700">
              <a:solidFill>
                <a:srgbClr val="375FA9"/>
              </a:solidFill>
            </a:endParaRPr>
          </a:p>
        </p:txBody>
      </p:sp>
      <p:sp>
        <p:nvSpPr>
          <p:cNvPr id="443" name="Google Shape;443;p42"/>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t> </a:t>
            </a:r>
            <a:endParaRPr/>
          </a:p>
        </p:txBody>
      </p:sp>
      <p:sp>
        <p:nvSpPr>
          <p:cNvPr id="444" name="Google Shape;444;p42"/>
          <p:cNvSpPr txBox="1"/>
          <p:nvPr/>
        </p:nvSpPr>
        <p:spPr>
          <a:xfrm>
            <a:off x="152400" y="15240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t>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448" name="Shape 448"/>
        <p:cNvGrpSpPr/>
        <p:nvPr/>
      </p:nvGrpSpPr>
      <p:grpSpPr>
        <a:xfrm>
          <a:off x="0" y="0"/>
          <a:ext cx="0" cy="0"/>
          <a:chOff x="0" y="0"/>
          <a:chExt cx="0" cy="0"/>
        </a:xfrm>
      </p:grpSpPr>
      <p:sp>
        <p:nvSpPr>
          <p:cNvPr id="449" name="Google Shape;449;p43"/>
          <p:cNvSpPr txBox="1"/>
          <p:nvPr/>
        </p:nvSpPr>
        <p:spPr>
          <a:xfrm>
            <a:off x="8390734" y="4543668"/>
            <a:ext cx="5487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s" sz="1050">
                <a:solidFill>
                  <a:srgbClr val="FFFFFF"/>
                </a:solidFill>
                <a:latin typeface="Times New Roman"/>
                <a:ea typeface="Times New Roman"/>
                <a:cs typeface="Times New Roman"/>
                <a:sym typeface="Times New Roman"/>
              </a:rPr>
              <a:t>2-</a:t>
            </a:r>
            <a:fld id="{00000000-1234-1234-1234-123412341234}" type="slidenum">
              <a:rPr lang="es" sz="1050">
                <a:solidFill>
                  <a:srgbClr val="FFFFFF"/>
                </a:solidFill>
                <a:latin typeface="Times New Roman"/>
                <a:ea typeface="Times New Roman"/>
                <a:cs typeface="Times New Roman"/>
                <a:sym typeface="Times New Roman"/>
              </a:rPr>
              <a:t>‹#›</a:t>
            </a:fld>
            <a:endParaRPr sz="1050">
              <a:solidFill>
                <a:srgbClr val="FFFFFF"/>
              </a:solidFill>
              <a:latin typeface="Times New Roman"/>
              <a:ea typeface="Times New Roman"/>
              <a:cs typeface="Times New Roman"/>
              <a:sym typeface="Times New Roman"/>
            </a:endParaRPr>
          </a:p>
        </p:txBody>
      </p:sp>
      <p:sp>
        <p:nvSpPr>
          <p:cNvPr id="450" name="Google Shape;450;p43"/>
          <p:cNvSpPr txBox="1"/>
          <p:nvPr/>
        </p:nvSpPr>
        <p:spPr>
          <a:xfrm>
            <a:off x="923277" y="509779"/>
            <a:ext cx="7505700" cy="9540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None/>
            </a:pPr>
            <a:r>
              <a:rPr b="1" lang="es" sz="3200">
                <a:solidFill>
                  <a:srgbClr val="E73263"/>
                </a:solidFill>
              </a:rPr>
              <a:t>Arquitectura de TCP/IP</a:t>
            </a:r>
            <a:endParaRPr b="1" sz="3200">
              <a:solidFill>
                <a:srgbClr val="E73263"/>
              </a:solidFill>
            </a:endParaRPr>
          </a:p>
        </p:txBody>
      </p:sp>
      <p:grpSp>
        <p:nvGrpSpPr>
          <p:cNvPr id="451" name="Google Shape;451;p43"/>
          <p:cNvGrpSpPr/>
          <p:nvPr/>
        </p:nvGrpSpPr>
        <p:grpSpPr>
          <a:xfrm>
            <a:off x="986231" y="1697184"/>
            <a:ext cx="1524210" cy="2071688"/>
            <a:chOff x="528" y="2016"/>
            <a:chExt cx="1200" cy="1740"/>
          </a:xfrm>
        </p:grpSpPr>
        <p:sp>
          <p:nvSpPr>
            <p:cNvPr id="452" name="Google Shape;452;p43"/>
            <p:cNvSpPr/>
            <p:nvPr/>
          </p:nvSpPr>
          <p:spPr>
            <a:xfrm>
              <a:off x="528" y="2016"/>
              <a:ext cx="1200" cy="300"/>
            </a:xfrm>
            <a:prstGeom prst="rect">
              <a:avLst/>
            </a:prstGeom>
            <a:gradFill>
              <a:gsLst>
                <a:gs pos="0">
                  <a:srgbClr val="765E47"/>
                </a:gs>
                <a:gs pos="50000">
                  <a:srgbClr val="FFCC99"/>
                </a:gs>
                <a:gs pos="100000">
                  <a:srgbClr val="765E47"/>
                </a:gs>
              </a:gsLst>
              <a:lin ang="5400012" scaled="0"/>
            </a:gradFill>
            <a:ln cap="sq"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s" sz="1500" u="none" cap="none" strike="noStrike">
                  <a:solidFill>
                    <a:schemeClr val="dk1"/>
                  </a:solidFill>
                  <a:latin typeface="Arial"/>
                  <a:ea typeface="Arial"/>
                  <a:cs typeface="Arial"/>
                  <a:sym typeface="Arial"/>
                </a:rPr>
                <a:t>Aplicación</a:t>
              </a:r>
              <a:endParaRPr/>
            </a:p>
          </p:txBody>
        </p:sp>
        <p:sp>
          <p:nvSpPr>
            <p:cNvPr id="453" name="Google Shape;453;p43"/>
            <p:cNvSpPr/>
            <p:nvPr/>
          </p:nvSpPr>
          <p:spPr>
            <a:xfrm>
              <a:off x="528" y="2256"/>
              <a:ext cx="1200" cy="300"/>
            </a:xfrm>
            <a:prstGeom prst="rect">
              <a:avLst/>
            </a:prstGeom>
            <a:gradFill>
              <a:gsLst>
                <a:gs pos="0">
                  <a:srgbClr val="475E00"/>
                </a:gs>
                <a:gs pos="50000">
                  <a:srgbClr val="99CC00"/>
                </a:gs>
                <a:gs pos="100000">
                  <a:srgbClr val="475E00"/>
                </a:gs>
              </a:gsLst>
              <a:lin ang="5400012" scaled="0"/>
            </a:gradFill>
            <a:ln cap="sq"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s" sz="1500" u="none" cap="none" strike="noStrike">
                  <a:solidFill>
                    <a:schemeClr val="dk1"/>
                  </a:solidFill>
                  <a:latin typeface="Arial"/>
                  <a:ea typeface="Arial"/>
                  <a:cs typeface="Arial"/>
                  <a:sym typeface="Arial"/>
                </a:rPr>
                <a:t>Presentación</a:t>
              </a:r>
              <a:endParaRPr/>
            </a:p>
          </p:txBody>
        </p:sp>
        <p:sp>
          <p:nvSpPr>
            <p:cNvPr id="454" name="Google Shape;454;p43"/>
            <p:cNvSpPr/>
            <p:nvPr/>
          </p:nvSpPr>
          <p:spPr>
            <a:xfrm>
              <a:off x="528" y="2496"/>
              <a:ext cx="1200" cy="300"/>
            </a:xfrm>
            <a:prstGeom prst="rect">
              <a:avLst/>
            </a:prstGeom>
            <a:gradFill>
              <a:gsLst>
                <a:gs pos="0">
                  <a:srgbClr val="007676"/>
                </a:gs>
                <a:gs pos="50000">
                  <a:srgbClr val="00FFFF"/>
                </a:gs>
                <a:gs pos="100000">
                  <a:srgbClr val="007676"/>
                </a:gs>
              </a:gsLst>
              <a:lin ang="5400012" scaled="0"/>
            </a:gradFill>
            <a:ln cap="sq"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s" sz="1500" u="none" cap="none" strike="noStrike">
                  <a:solidFill>
                    <a:schemeClr val="dk1"/>
                  </a:solidFill>
                  <a:latin typeface="Arial"/>
                  <a:ea typeface="Arial"/>
                  <a:cs typeface="Arial"/>
                  <a:sym typeface="Arial"/>
                </a:rPr>
                <a:t>Sesión</a:t>
              </a:r>
              <a:endParaRPr/>
            </a:p>
          </p:txBody>
        </p:sp>
        <p:sp>
          <p:nvSpPr>
            <p:cNvPr id="455" name="Google Shape;455;p43"/>
            <p:cNvSpPr/>
            <p:nvPr/>
          </p:nvSpPr>
          <p:spPr>
            <a:xfrm>
              <a:off x="528" y="2736"/>
              <a:ext cx="1200" cy="300"/>
            </a:xfrm>
            <a:prstGeom prst="rect">
              <a:avLst/>
            </a:prstGeom>
            <a:gradFill>
              <a:gsLst>
                <a:gs pos="0">
                  <a:srgbClr val="18472F"/>
                </a:gs>
                <a:gs pos="50000">
                  <a:srgbClr val="339966"/>
                </a:gs>
                <a:gs pos="100000">
                  <a:srgbClr val="18472F"/>
                </a:gs>
              </a:gsLst>
              <a:lin ang="5400012" scaled="0"/>
            </a:gradFill>
            <a:ln cap="sq"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s" sz="1500" u="none" cap="none" strike="noStrike">
                  <a:solidFill>
                    <a:schemeClr val="dk1"/>
                  </a:solidFill>
                  <a:latin typeface="Arial"/>
                  <a:ea typeface="Arial"/>
                  <a:cs typeface="Arial"/>
                  <a:sym typeface="Arial"/>
                </a:rPr>
                <a:t>Transporte</a:t>
              </a:r>
              <a:endParaRPr/>
            </a:p>
          </p:txBody>
        </p:sp>
        <p:sp>
          <p:nvSpPr>
            <p:cNvPr id="456" name="Google Shape;456;p43"/>
            <p:cNvSpPr/>
            <p:nvPr/>
          </p:nvSpPr>
          <p:spPr>
            <a:xfrm>
              <a:off x="528" y="2976"/>
              <a:ext cx="1200" cy="300"/>
            </a:xfrm>
            <a:prstGeom prst="rect">
              <a:avLst/>
            </a:prstGeom>
            <a:gradFill>
              <a:gsLst>
                <a:gs pos="0">
                  <a:srgbClr val="005E76"/>
                </a:gs>
                <a:gs pos="50000">
                  <a:srgbClr val="00CCFF"/>
                </a:gs>
                <a:gs pos="100000">
                  <a:srgbClr val="005E76"/>
                </a:gs>
              </a:gsLst>
              <a:lin ang="5400012" scaled="0"/>
            </a:gradFill>
            <a:ln cap="sq"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s" sz="1500" u="none" cap="none" strike="noStrike">
                  <a:solidFill>
                    <a:schemeClr val="dk1"/>
                  </a:solidFill>
                  <a:latin typeface="Arial"/>
                  <a:ea typeface="Arial"/>
                  <a:cs typeface="Arial"/>
                  <a:sym typeface="Arial"/>
                </a:rPr>
                <a:t>Red</a:t>
              </a:r>
              <a:endParaRPr/>
            </a:p>
          </p:txBody>
        </p:sp>
        <p:sp>
          <p:nvSpPr>
            <p:cNvPr id="457" name="Google Shape;457;p43"/>
            <p:cNvSpPr/>
            <p:nvPr/>
          </p:nvSpPr>
          <p:spPr>
            <a:xfrm>
              <a:off x="528" y="3216"/>
              <a:ext cx="1200" cy="300"/>
            </a:xfrm>
            <a:prstGeom prst="rect">
              <a:avLst/>
            </a:prstGeom>
            <a:gradFill>
              <a:gsLst>
                <a:gs pos="0">
                  <a:srgbClr val="764700"/>
                </a:gs>
                <a:gs pos="50000">
                  <a:srgbClr val="FF9900"/>
                </a:gs>
                <a:gs pos="100000">
                  <a:srgbClr val="764700"/>
                </a:gs>
              </a:gsLst>
              <a:lin ang="5400012" scaled="0"/>
            </a:gradFill>
            <a:ln cap="sq"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s" sz="1500" u="none" cap="none" strike="noStrike">
                  <a:solidFill>
                    <a:schemeClr val="dk1"/>
                  </a:solidFill>
                  <a:latin typeface="Arial"/>
                  <a:ea typeface="Arial"/>
                  <a:cs typeface="Arial"/>
                  <a:sym typeface="Arial"/>
                </a:rPr>
                <a:t>Enlace</a:t>
              </a:r>
              <a:endParaRPr/>
            </a:p>
          </p:txBody>
        </p:sp>
        <p:sp>
          <p:nvSpPr>
            <p:cNvPr id="458" name="Google Shape;458;p43"/>
            <p:cNvSpPr/>
            <p:nvPr/>
          </p:nvSpPr>
          <p:spPr>
            <a:xfrm>
              <a:off x="528" y="3456"/>
              <a:ext cx="1200" cy="300"/>
            </a:xfrm>
            <a:prstGeom prst="rect">
              <a:avLst/>
            </a:prstGeom>
            <a:gradFill>
              <a:gsLst>
                <a:gs pos="0">
                  <a:srgbClr val="47182F"/>
                </a:gs>
                <a:gs pos="50000">
                  <a:srgbClr val="993366"/>
                </a:gs>
                <a:gs pos="100000">
                  <a:srgbClr val="47182F"/>
                </a:gs>
              </a:gsLst>
              <a:lin ang="5400012" scaled="0"/>
            </a:gradFill>
            <a:ln cap="sq"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s" sz="1500" u="none" cap="none" strike="noStrike">
                  <a:solidFill>
                    <a:schemeClr val="dk1"/>
                  </a:solidFill>
                  <a:latin typeface="Arial"/>
                  <a:ea typeface="Arial"/>
                  <a:cs typeface="Arial"/>
                  <a:sym typeface="Arial"/>
                </a:rPr>
                <a:t>Física</a:t>
              </a:r>
              <a:endParaRPr/>
            </a:p>
          </p:txBody>
        </p:sp>
      </p:grpSp>
      <p:sp>
        <p:nvSpPr>
          <p:cNvPr id="459" name="Google Shape;459;p43"/>
          <p:cNvSpPr/>
          <p:nvPr/>
        </p:nvSpPr>
        <p:spPr>
          <a:xfrm>
            <a:off x="2414980" y="1697184"/>
            <a:ext cx="5451000" cy="857400"/>
          </a:xfrm>
          <a:prstGeom prst="rect">
            <a:avLst/>
          </a:prstGeom>
          <a:solidFill>
            <a:schemeClr val="accent6"/>
          </a:solidFill>
          <a:ln cap="flat" cmpd="sng" w="25400">
            <a:solidFill>
              <a:srgbClr val="102DB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s" sz="1500" u="none" cap="none" strike="noStrike">
                <a:solidFill>
                  <a:schemeClr val="dk1"/>
                </a:solidFill>
                <a:latin typeface="Arial"/>
                <a:ea typeface="Arial"/>
                <a:cs typeface="Arial"/>
                <a:sym typeface="Arial"/>
              </a:rPr>
              <a:t>Aplicaciones y procesos que usa la red</a:t>
            </a:r>
            <a:endParaRPr/>
          </a:p>
        </p:txBody>
      </p:sp>
      <p:sp>
        <p:nvSpPr>
          <p:cNvPr id="460" name="Google Shape;460;p43"/>
          <p:cNvSpPr/>
          <p:nvPr/>
        </p:nvSpPr>
        <p:spPr>
          <a:xfrm>
            <a:off x="2414981" y="2554434"/>
            <a:ext cx="5451000" cy="285900"/>
          </a:xfrm>
          <a:prstGeom prst="rect">
            <a:avLst/>
          </a:prstGeom>
          <a:solidFill>
            <a:schemeClr val="accent2"/>
          </a:solidFill>
          <a:ln cap="flat" cmpd="sng" w="25400">
            <a:solidFill>
              <a:srgbClr val="9E3E2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s" sz="1500" u="none" cap="none" strike="noStrike">
                <a:solidFill>
                  <a:schemeClr val="dk1"/>
                </a:solidFill>
                <a:latin typeface="Arial"/>
                <a:ea typeface="Arial"/>
                <a:cs typeface="Arial"/>
                <a:sym typeface="Arial"/>
              </a:rPr>
              <a:t>Servicios de entrega de datos entre nodos</a:t>
            </a:r>
            <a:endParaRPr/>
          </a:p>
        </p:txBody>
      </p:sp>
      <p:sp>
        <p:nvSpPr>
          <p:cNvPr id="461" name="Google Shape;461;p43"/>
          <p:cNvSpPr/>
          <p:nvPr/>
        </p:nvSpPr>
        <p:spPr>
          <a:xfrm>
            <a:off x="2414982" y="2840184"/>
            <a:ext cx="5451000" cy="285900"/>
          </a:xfrm>
          <a:prstGeom prst="rect">
            <a:avLst/>
          </a:prstGeom>
          <a:solidFill>
            <a:schemeClr val="accent5"/>
          </a:solidFill>
          <a:ln cap="flat" cmpd="sng" w="25400">
            <a:solidFill>
              <a:srgbClr val="2C326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s" sz="1500" u="none" cap="none" strike="noStrike">
                <a:solidFill>
                  <a:schemeClr val="dk1"/>
                </a:solidFill>
                <a:latin typeface="Arial"/>
                <a:ea typeface="Arial"/>
                <a:cs typeface="Arial"/>
                <a:sym typeface="Arial"/>
              </a:rPr>
              <a:t>Define el datagrama y maneja el enrutamiento</a:t>
            </a:r>
            <a:endParaRPr/>
          </a:p>
        </p:txBody>
      </p:sp>
      <p:sp>
        <p:nvSpPr>
          <p:cNvPr id="462" name="Google Shape;462;p43"/>
          <p:cNvSpPr/>
          <p:nvPr/>
        </p:nvSpPr>
        <p:spPr>
          <a:xfrm>
            <a:off x="2414975" y="3125923"/>
            <a:ext cx="5451000" cy="714300"/>
          </a:xfrm>
          <a:prstGeom prst="rect">
            <a:avLst/>
          </a:prstGeom>
          <a:gradFill>
            <a:gsLst>
              <a:gs pos="0">
                <a:srgbClr val="2F3AA1"/>
              </a:gs>
              <a:gs pos="100000">
                <a:srgbClr val="A5A8EB"/>
              </a:gs>
            </a:gsLst>
            <a:lin ang="16200038" scaled="0"/>
          </a:gradFill>
          <a:ln cap="flat" cmpd="sng" w="9525">
            <a:solidFill>
              <a:srgbClr val="384192"/>
            </a:solidFill>
            <a:prstDash val="solid"/>
            <a:round/>
            <a:headEnd len="sm" w="sm" type="none"/>
            <a:tailEnd len="sm" w="sm" type="none"/>
          </a:ln>
          <a:effectLst>
            <a:outerShdw blurRad="40000" rotWithShape="0" dir="5400000" dist="23000">
              <a:srgbClr val="000000">
                <a:alpha val="349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s" sz="1500" u="none" cap="none" strike="noStrike">
                <a:solidFill>
                  <a:schemeClr val="dk1"/>
                </a:solidFill>
                <a:latin typeface="Arial"/>
                <a:ea typeface="Arial"/>
                <a:cs typeface="Arial"/>
                <a:sym typeface="Arial"/>
              </a:rPr>
              <a:t>Procesos para acceder el medio físico</a:t>
            </a:r>
            <a:endParaRPr/>
          </a:p>
        </p:txBody>
      </p:sp>
      <p:grpSp>
        <p:nvGrpSpPr>
          <p:cNvPr id="463" name="Google Shape;463;p43"/>
          <p:cNvGrpSpPr/>
          <p:nvPr/>
        </p:nvGrpSpPr>
        <p:grpSpPr>
          <a:xfrm>
            <a:off x="962349" y="1697175"/>
            <a:ext cx="1524302" cy="2143075"/>
            <a:chOff x="2024" y="1728"/>
            <a:chExt cx="1200" cy="1800"/>
          </a:xfrm>
        </p:grpSpPr>
        <p:sp>
          <p:nvSpPr>
            <p:cNvPr id="464" name="Google Shape;464;p43"/>
            <p:cNvSpPr/>
            <p:nvPr/>
          </p:nvSpPr>
          <p:spPr>
            <a:xfrm>
              <a:off x="2025" y="1728"/>
              <a:ext cx="1200" cy="900"/>
            </a:xfrm>
            <a:prstGeom prst="rect">
              <a:avLst/>
            </a:prstGeom>
            <a:solidFill>
              <a:schemeClr val="accent6"/>
            </a:solidFill>
            <a:ln cap="flat" cmpd="sng" w="25400">
              <a:solidFill>
                <a:srgbClr val="102DB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s" sz="1500" u="none" cap="none" strike="noStrike">
                  <a:solidFill>
                    <a:schemeClr val="dk1"/>
                  </a:solidFill>
                  <a:latin typeface="Arial"/>
                  <a:ea typeface="Arial"/>
                  <a:cs typeface="Arial"/>
                  <a:sym typeface="Arial"/>
                </a:rPr>
                <a:t>Aplicación</a:t>
              </a:r>
              <a:endParaRPr sz="1500">
                <a:solidFill>
                  <a:schemeClr val="dk1"/>
                </a:solidFill>
              </a:endParaRPr>
            </a:p>
            <a:p>
              <a:pPr indent="0" lvl="0" marL="0" marR="0" rtl="0" algn="l">
                <a:lnSpc>
                  <a:spcPct val="100000"/>
                </a:lnSpc>
                <a:spcBef>
                  <a:spcPts val="0"/>
                </a:spcBef>
                <a:spcAft>
                  <a:spcPts val="0"/>
                </a:spcAft>
                <a:buNone/>
              </a:pPr>
              <a:r>
                <a:t/>
              </a:r>
              <a:endParaRPr sz="1500">
                <a:solidFill>
                  <a:schemeClr val="dk1"/>
                </a:solidFill>
              </a:endParaRPr>
            </a:p>
          </p:txBody>
        </p:sp>
        <p:sp>
          <p:nvSpPr>
            <p:cNvPr id="465" name="Google Shape;465;p43"/>
            <p:cNvSpPr/>
            <p:nvPr/>
          </p:nvSpPr>
          <p:spPr>
            <a:xfrm>
              <a:off x="2025" y="2448"/>
              <a:ext cx="1200" cy="300"/>
            </a:xfrm>
            <a:prstGeom prst="rect">
              <a:avLst/>
            </a:prstGeom>
            <a:solidFill>
              <a:schemeClr val="accent2"/>
            </a:solidFill>
            <a:ln cap="flat" cmpd="sng" w="25400">
              <a:solidFill>
                <a:srgbClr val="9E3E2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s" sz="1500" u="none" cap="none" strike="noStrike">
                  <a:solidFill>
                    <a:schemeClr val="dk1"/>
                  </a:solidFill>
                  <a:latin typeface="Arial"/>
                  <a:ea typeface="Arial"/>
                  <a:cs typeface="Arial"/>
                  <a:sym typeface="Arial"/>
                </a:rPr>
                <a:t>Transporte</a:t>
              </a:r>
              <a:endParaRPr/>
            </a:p>
          </p:txBody>
        </p:sp>
        <p:sp>
          <p:nvSpPr>
            <p:cNvPr id="466" name="Google Shape;466;p43"/>
            <p:cNvSpPr/>
            <p:nvPr/>
          </p:nvSpPr>
          <p:spPr>
            <a:xfrm>
              <a:off x="2025" y="2688"/>
              <a:ext cx="1200" cy="300"/>
            </a:xfrm>
            <a:prstGeom prst="rect">
              <a:avLst/>
            </a:prstGeom>
            <a:solidFill>
              <a:schemeClr val="accent5"/>
            </a:solidFill>
            <a:ln cap="flat" cmpd="sng" w="25400">
              <a:solidFill>
                <a:srgbClr val="2C326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s" sz="1500" u="none" cap="none" strike="noStrike">
                  <a:solidFill>
                    <a:schemeClr val="dk1"/>
                  </a:solidFill>
                  <a:latin typeface="Arial"/>
                  <a:ea typeface="Arial"/>
                  <a:cs typeface="Arial"/>
                  <a:sym typeface="Arial"/>
                </a:rPr>
                <a:t>Internet</a:t>
              </a:r>
              <a:endParaRPr/>
            </a:p>
          </p:txBody>
        </p:sp>
        <p:sp>
          <p:nvSpPr>
            <p:cNvPr id="467" name="Google Shape;467;p43"/>
            <p:cNvSpPr/>
            <p:nvPr/>
          </p:nvSpPr>
          <p:spPr>
            <a:xfrm>
              <a:off x="2024" y="2928"/>
              <a:ext cx="1200" cy="600"/>
            </a:xfrm>
            <a:prstGeom prst="rect">
              <a:avLst/>
            </a:prstGeom>
            <a:gradFill>
              <a:gsLst>
                <a:gs pos="0">
                  <a:srgbClr val="2F3AA1"/>
                </a:gs>
                <a:gs pos="100000">
                  <a:srgbClr val="A5A8EB"/>
                </a:gs>
              </a:gsLst>
              <a:lin ang="16200038" scaled="0"/>
            </a:gradFill>
            <a:ln cap="flat" cmpd="sng" w="9525">
              <a:solidFill>
                <a:srgbClr val="384192"/>
              </a:solidFill>
              <a:prstDash val="solid"/>
              <a:round/>
              <a:headEnd len="sm" w="sm" type="none"/>
              <a:tailEnd len="sm" w="sm" type="none"/>
            </a:ln>
            <a:effectLst>
              <a:outerShdw blurRad="40000" rotWithShape="0" dir="5400000" dist="23000">
                <a:srgbClr val="000000">
                  <a:alpha val="349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s" sz="1500" u="none" cap="none" strike="noStrike">
                  <a:solidFill>
                    <a:schemeClr val="dk1"/>
                  </a:solidFill>
                  <a:latin typeface="Arial"/>
                  <a:ea typeface="Arial"/>
                  <a:cs typeface="Arial"/>
                  <a:sym typeface="Arial"/>
                </a:rPr>
                <a:t>Acceso de </a:t>
              </a:r>
              <a:endParaRPr/>
            </a:p>
            <a:p>
              <a:pPr indent="0" lvl="0" marL="0" marR="0" rtl="0" algn="l">
                <a:lnSpc>
                  <a:spcPct val="100000"/>
                </a:lnSpc>
                <a:spcBef>
                  <a:spcPts val="0"/>
                </a:spcBef>
                <a:spcAft>
                  <a:spcPts val="0"/>
                </a:spcAft>
                <a:buNone/>
              </a:pPr>
              <a:r>
                <a:rPr b="0" i="0" lang="es" sz="1500" u="none" cap="none" strike="noStrike">
                  <a:solidFill>
                    <a:schemeClr val="dk1"/>
                  </a:solidFill>
                  <a:latin typeface="Arial"/>
                  <a:ea typeface="Arial"/>
                  <a:cs typeface="Arial"/>
                  <a:sym typeface="Arial"/>
                </a:rPr>
                <a:t>Red</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1"/>
                                        </p:tgtEl>
                                        <p:attrNameLst>
                                          <p:attrName>style.visibility</p:attrName>
                                        </p:attrNameLst>
                                      </p:cBhvr>
                                      <p:to>
                                        <p:strVal val="visible"/>
                                      </p:to>
                                    </p:set>
                                    <p:animEffect filter="fade" transition="in">
                                      <p:cBhvr>
                                        <p:cTn dur="1000"/>
                                        <p:tgtEl>
                                          <p:spTgt spid="45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3"/>
                                        </p:tgtEl>
                                        <p:attrNameLst>
                                          <p:attrName>style.visibility</p:attrName>
                                        </p:attrNameLst>
                                      </p:cBhvr>
                                      <p:to>
                                        <p:strVal val="visible"/>
                                      </p:to>
                                    </p:set>
                                    <p:animEffect filter="fade" transition="in">
                                      <p:cBhvr>
                                        <p:cTn dur="1000"/>
                                        <p:tgtEl>
                                          <p:spTgt spid="46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9"/>
                                        </p:tgtEl>
                                        <p:attrNameLst>
                                          <p:attrName>style.visibility</p:attrName>
                                        </p:attrNameLst>
                                      </p:cBhvr>
                                      <p:to>
                                        <p:strVal val="visible"/>
                                      </p:to>
                                    </p:set>
                                    <p:animEffect filter="fade" transition="in">
                                      <p:cBhvr>
                                        <p:cTn dur="1000"/>
                                        <p:tgtEl>
                                          <p:spTgt spid="45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0"/>
                                        </p:tgtEl>
                                        <p:attrNameLst>
                                          <p:attrName>style.visibility</p:attrName>
                                        </p:attrNameLst>
                                      </p:cBhvr>
                                      <p:to>
                                        <p:strVal val="visible"/>
                                      </p:to>
                                    </p:set>
                                    <p:animEffect filter="fade" transition="in">
                                      <p:cBhvr>
                                        <p:cTn dur="1000"/>
                                        <p:tgtEl>
                                          <p:spTgt spid="46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1"/>
                                        </p:tgtEl>
                                        <p:attrNameLst>
                                          <p:attrName>style.visibility</p:attrName>
                                        </p:attrNameLst>
                                      </p:cBhvr>
                                      <p:to>
                                        <p:strVal val="visible"/>
                                      </p:to>
                                    </p:set>
                                    <p:animEffect filter="fade" transition="in">
                                      <p:cBhvr>
                                        <p:cTn dur="1000"/>
                                        <p:tgtEl>
                                          <p:spTgt spid="46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2"/>
                                        </p:tgtEl>
                                        <p:attrNameLst>
                                          <p:attrName>style.visibility</p:attrName>
                                        </p:attrNameLst>
                                      </p:cBhvr>
                                      <p:to>
                                        <p:strVal val="visible"/>
                                      </p:to>
                                    </p:set>
                                    <p:animEffect filter="fade" transition="in">
                                      <p:cBhvr>
                                        <p:cTn dur="1000"/>
                                        <p:tgtEl>
                                          <p:spTgt spid="46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154" name="Shape 154"/>
        <p:cNvGrpSpPr/>
        <p:nvPr/>
      </p:nvGrpSpPr>
      <p:grpSpPr>
        <a:xfrm>
          <a:off x="0" y="0"/>
          <a:ext cx="0" cy="0"/>
          <a:chOff x="0" y="0"/>
          <a:chExt cx="0" cy="0"/>
        </a:xfrm>
      </p:grpSpPr>
      <p:sp>
        <p:nvSpPr>
          <p:cNvPr id="155" name="Google Shape;155;p17"/>
          <p:cNvSpPr txBox="1"/>
          <p:nvPr>
            <p:ph type="title"/>
          </p:nvPr>
        </p:nvSpPr>
        <p:spPr>
          <a:xfrm>
            <a:off x="889600" y="1006650"/>
            <a:ext cx="7505700" cy="6180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Clr>
                <a:srgbClr val="3F3F3F"/>
              </a:buClr>
              <a:buSzPts val="3600"/>
              <a:buFont typeface="Calibri"/>
              <a:buNone/>
            </a:pPr>
            <a:r>
              <a:rPr b="1" lang="es">
                <a:solidFill>
                  <a:srgbClr val="E83464"/>
                </a:solidFill>
                <a:latin typeface="Arial"/>
                <a:ea typeface="Arial"/>
                <a:cs typeface="Arial"/>
                <a:sym typeface="Arial"/>
              </a:rPr>
              <a:t>Objetivos de la sesión</a:t>
            </a:r>
            <a:endParaRPr b="1">
              <a:solidFill>
                <a:srgbClr val="E83464"/>
              </a:solidFill>
              <a:latin typeface="Arial"/>
              <a:ea typeface="Arial"/>
              <a:cs typeface="Arial"/>
              <a:sym typeface="Arial"/>
            </a:endParaRPr>
          </a:p>
        </p:txBody>
      </p:sp>
      <p:sp>
        <p:nvSpPr>
          <p:cNvPr id="156" name="Google Shape;156;p17"/>
          <p:cNvSpPr txBox="1"/>
          <p:nvPr>
            <p:ph idx="4294967295" type="body"/>
          </p:nvPr>
        </p:nvSpPr>
        <p:spPr>
          <a:xfrm>
            <a:off x="870550" y="1624650"/>
            <a:ext cx="7543800" cy="2193000"/>
          </a:xfrm>
          <a:prstGeom prst="rect">
            <a:avLst/>
          </a:prstGeom>
          <a:noFill/>
          <a:ln cap="flat" cmpd="sng" w="9525">
            <a:solidFill>
              <a:schemeClr val="dk1"/>
            </a:solidFill>
            <a:prstDash val="solid"/>
            <a:round/>
            <a:headEnd len="sm" w="sm" type="none"/>
            <a:tailEnd len="sm" w="sm" type="none"/>
          </a:ln>
        </p:spPr>
        <p:txBody>
          <a:bodyPr anchorCtr="0" anchor="t" bIns="34275" lIns="0" spcFirstLastPara="1" rIns="0" wrap="square" tIns="34275">
            <a:noAutofit/>
          </a:bodyPr>
          <a:lstStyle/>
          <a:p>
            <a:pPr indent="0" lvl="0" marL="0" rtl="0" algn="l">
              <a:lnSpc>
                <a:spcPct val="90000"/>
              </a:lnSpc>
              <a:spcBef>
                <a:spcPts val="0"/>
              </a:spcBef>
              <a:spcAft>
                <a:spcPts val="0"/>
              </a:spcAft>
              <a:buSzPts val="1500"/>
              <a:buNone/>
            </a:pPr>
            <a:r>
              <a:rPr lang="es" sz="1600">
                <a:solidFill>
                  <a:srgbClr val="3C63AB"/>
                </a:solidFill>
                <a:latin typeface="Arial"/>
                <a:ea typeface="Arial"/>
                <a:cs typeface="Arial"/>
                <a:sym typeface="Arial"/>
              </a:rPr>
              <a:t> </a:t>
            </a:r>
            <a:r>
              <a:rPr lang="es" sz="1600">
                <a:solidFill>
                  <a:srgbClr val="3C63AB"/>
                </a:solidFill>
                <a:latin typeface="Arial"/>
                <a:ea typeface="Arial"/>
                <a:cs typeface="Arial"/>
                <a:sym typeface="Arial"/>
              </a:rPr>
              <a:t>Al finalizar esta sesión estarás en capacidad de:</a:t>
            </a:r>
            <a:endParaRPr sz="1200">
              <a:solidFill>
                <a:srgbClr val="000000"/>
              </a:solidFill>
              <a:highlight>
                <a:srgbClr val="FFFFFF"/>
              </a:highlight>
              <a:latin typeface="Arial"/>
              <a:ea typeface="Arial"/>
              <a:cs typeface="Arial"/>
              <a:sym typeface="Arial"/>
            </a:endParaRPr>
          </a:p>
          <a:p>
            <a:pPr indent="0" lvl="0" marL="0" rtl="0" algn="l">
              <a:lnSpc>
                <a:spcPct val="90000"/>
              </a:lnSpc>
              <a:spcBef>
                <a:spcPts val="0"/>
              </a:spcBef>
              <a:spcAft>
                <a:spcPts val="0"/>
              </a:spcAft>
              <a:buSzPts val="1500"/>
              <a:buNone/>
            </a:pPr>
            <a:r>
              <a:t/>
            </a:r>
            <a:endParaRPr sz="1200">
              <a:solidFill>
                <a:srgbClr val="000000"/>
              </a:solidFill>
              <a:highlight>
                <a:srgbClr val="FFFFFF"/>
              </a:highlight>
              <a:latin typeface="Arial"/>
              <a:ea typeface="Arial"/>
              <a:cs typeface="Arial"/>
              <a:sym typeface="Arial"/>
            </a:endParaRPr>
          </a:p>
          <a:p>
            <a:pPr indent="-297180" lvl="0" marL="457200" rtl="0" algn="l">
              <a:lnSpc>
                <a:spcPct val="90000"/>
              </a:lnSpc>
              <a:spcBef>
                <a:spcPts val="600"/>
              </a:spcBef>
              <a:spcAft>
                <a:spcPts val="0"/>
              </a:spcAft>
              <a:buSzPts val="1080"/>
              <a:buAutoNum type="arabicPeriod"/>
            </a:pPr>
            <a:r>
              <a:rPr lang="es" sz="1200">
                <a:solidFill>
                  <a:srgbClr val="000000"/>
                </a:solidFill>
                <a:highlight>
                  <a:srgbClr val="FFFFFF"/>
                </a:highlight>
                <a:latin typeface="Arial"/>
                <a:ea typeface="Arial"/>
                <a:cs typeface="Arial"/>
                <a:sym typeface="Arial"/>
              </a:rPr>
              <a:t>Diseñar un sistema de software basado en una metodología de desarrollo a partir de requerimientos funcionales de un tercero</a:t>
            </a:r>
            <a:endParaRPr sz="1200">
              <a:solidFill>
                <a:srgbClr val="000000"/>
              </a:solidFill>
              <a:highlight>
                <a:srgbClr val="FFFFFF"/>
              </a:highlight>
              <a:latin typeface="Arial"/>
              <a:ea typeface="Arial"/>
              <a:cs typeface="Arial"/>
              <a:sym typeface="Arial"/>
            </a:endParaRPr>
          </a:p>
          <a:p>
            <a:pPr indent="-297180" lvl="0" marL="457200" rtl="0" algn="l">
              <a:lnSpc>
                <a:spcPct val="90000"/>
              </a:lnSpc>
              <a:spcBef>
                <a:spcPts val="600"/>
              </a:spcBef>
              <a:spcAft>
                <a:spcPts val="0"/>
              </a:spcAft>
              <a:buSzPts val="1080"/>
              <a:buAutoNum type="arabicPeriod"/>
            </a:pPr>
            <a:r>
              <a:rPr lang="es" sz="1200">
                <a:solidFill>
                  <a:srgbClr val="000000"/>
                </a:solidFill>
                <a:highlight>
                  <a:schemeClr val="dk1"/>
                </a:highlight>
                <a:latin typeface="Arial"/>
                <a:ea typeface="Arial"/>
                <a:cs typeface="Arial"/>
                <a:sym typeface="Arial"/>
              </a:rPr>
              <a:t>Explicar el modelo de comunicaciones TCP/IP</a:t>
            </a:r>
            <a:endParaRPr sz="1200">
              <a:solidFill>
                <a:srgbClr val="000000"/>
              </a:solidFill>
              <a:highlight>
                <a:schemeClr val="dk1"/>
              </a:highlight>
              <a:latin typeface="Arial"/>
              <a:ea typeface="Arial"/>
              <a:cs typeface="Arial"/>
              <a:sym typeface="Arial"/>
            </a:endParaRPr>
          </a:p>
          <a:p>
            <a:pPr indent="-297180" lvl="0" marL="457200" rtl="0" algn="l">
              <a:lnSpc>
                <a:spcPct val="90000"/>
              </a:lnSpc>
              <a:spcBef>
                <a:spcPts val="600"/>
              </a:spcBef>
              <a:spcAft>
                <a:spcPts val="0"/>
              </a:spcAft>
              <a:buSzPts val="1080"/>
              <a:buAutoNum type="arabicPeriod"/>
            </a:pPr>
            <a:r>
              <a:rPr lang="es" sz="1200">
                <a:solidFill>
                  <a:srgbClr val="000000"/>
                </a:solidFill>
                <a:highlight>
                  <a:schemeClr val="dk1"/>
                </a:highlight>
                <a:latin typeface="Arial"/>
                <a:ea typeface="Arial"/>
                <a:cs typeface="Arial"/>
                <a:sym typeface="Arial"/>
              </a:rPr>
              <a:t>Exponer la relevancia del modelo de comunicaciones TCP/IP para el desarrollo de aplicaciones basadas en el modelo cliente y servidor.</a:t>
            </a:r>
            <a:endParaRPr sz="1200">
              <a:solidFill>
                <a:srgbClr val="000000"/>
              </a:solidFill>
              <a:highlight>
                <a:schemeClr val="dk1"/>
              </a:highlight>
              <a:latin typeface="Arial"/>
              <a:ea typeface="Arial"/>
              <a:cs typeface="Arial"/>
              <a:sym typeface="Arial"/>
            </a:endParaRPr>
          </a:p>
          <a:p>
            <a:pPr indent="-297180" lvl="0" marL="457200" rtl="0" algn="l">
              <a:lnSpc>
                <a:spcPct val="90000"/>
              </a:lnSpc>
              <a:spcBef>
                <a:spcPts val="600"/>
              </a:spcBef>
              <a:spcAft>
                <a:spcPts val="0"/>
              </a:spcAft>
              <a:buSzPts val="1080"/>
              <a:buAutoNum type="arabicPeriod"/>
            </a:pPr>
            <a:r>
              <a:rPr lang="es" sz="1200">
                <a:solidFill>
                  <a:srgbClr val="000000"/>
                </a:solidFill>
                <a:highlight>
                  <a:schemeClr val="dk1"/>
                </a:highlight>
                <a:latin typeface="Arial"/>
                <a:ea typeface="Arial"/>
                <a:cs typeface="Arial"/>
                <a:sym typeface="Arial"/>
              </a:rPr>
              <a:t>Describir el sistema de nombres de dominio (DNS).</a:t>
            </a:r>
            <a:endParaRPr sz="1200">
              <a:solidFill>
                <a:srgbClr val="000000"/>
              </a:solidFill>
              <a:highlight>
                <a:schemeClr val="dk1"/>
              </a:highlight>
              <a:latin typeface="Arial"/>
              <a:ea typeface="Arial"/>
              <a:cs typeface="Arial"/>
              <a:sym typeface="Arial"/>
            </a:endParaRPr>
          </a:p>
          <a:p>
            <a:pPr indent="-297180" lvl="0" marL="457200" rtl="0" algn="l">
              <a:lnSpc>
                <a:spcPct val="90000"/>
              </a:lnSpc>
              <a:spcBef>
                <a:spcPts val="600"/>
              </a:spcBef>
              <a:spcAft>
                <a:spcPts val="0"/>
              </a:spcAft>
              <a:buSzPts val="1080"/>
              <a:buAutoNum type="arabicPeriod"/>
            </a:pPr>
            <a:r>
              <a:rPr lang="es" sz="1200">
                <a:solidFill>
                  <a:srgbClr val="000000"/>
                </a:solidFill>
                <a:highlight>
                  <a:schemeClr val="dk1"/>
                </a:highlight>
                <a:latin typeface="Arial"/>
                <a:ea typeface="Arial"/>
                <a:cs typeface="Arial"/>
                <a:sym typeface="Arial"/>
              </a:rPr>
              <a:t>Describir otros protocolos de comunicación como TCP, UDP, IP</a:t>
            </a:r>
            <a:endParaRPr sz="1200">
              <a:solidFill>
                <a:srgbClr val="000000"/>
              </a:solidFill>
              <a:highlight>
                <a:srgbClr val="FFFFFF"/>
              </a:highlight>
              <a:latin typeface="Arial"/>
              <a:ea typeface="Arial"/>
              <a:cs typeface="Arial"/>
              <a:sym typeface="Arial"/>
            </a:endParaRPr>
          </a:p>
          <a:p>
            <a:pPr indent="0" lvl="0" marL="457200" rtl="0" algn="l">
              <a:lnSpc>
                <a:spcPct val="90000"/>
              </a:lnSpc>
              <a:spcBef>
                <a:spcPts val="600"/>
              </a:spcBef>
              <a:spcAft>
                <a:spcPts val="0"/>
              </a:spcAft>
              <a:buNone/>
            </a:pPr>
            <a:r>
              <a:t/>
            </a:r>
            <a:endParaRPr sz="1200">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471" name="Shape 471"/>
        <p:cNvGrpSpPr/>
        <p:nvPr/>
      </p:nvGrpSpPr>
      <p:grpSpPr>
        <a:xfrm>
          <a:off x="0" y="0"/>
          <a:ext cx="0" cy="0"/>
          <a:chOff x="0" y="0"/>
          <a:chExt cx="0" cy="0"/>
        </a:xfrm>
      </p:grpSpPr>
      <p:sp>
        <p:nvSpPr>
          <p:cNvPr id="472" name="Google Shape;472;p44"/>
          <p:cNvSpPr txBox="1"/>
          <p:nvPr/>
        </p:nvSpPr>
        <p:spPr>
          <a:xfrm>
            <a:off x="851224" y="519469"/>
            <a:ext cx="6708000" cy="8574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None/>
            </a:pPr>
            <a:r>
              <a:rPr b="1" lang="es" sz="3200">
                <a:solidFill>
                  <a:srgbClr val="E73263"/>
                </a:solidFill>
              </a:rPr>
              <a:t>Modelo TCP/IP</a:t>
            </a:r>
            <a:endParaRPr sz="2800">
              <a:solidFill>
                <a:srgbClr val="AF7B51"/>
              </a:solidFill>
              <a:latin typeface="Nunito"/>
              <a:ea typeface="Nunito"/>
              <a:cs typeface="Nunito"/>
              <a:sym typeface="Nunito"/>
            </a:endParaRPr>
          </a:p>
        </p:txBody>
      </p:sp>
      <p:sp>
        <p:nvSpPr>
          <p:cNvPr id="473" name="Google Shape;473;p44"/>
          <p:cNvSpPr txBox="1"/>
          <p:nvPr/>
        </p:nvSpPr>
        <p:spPr>
          <a:xfrm>
            <a:off x="3427297" y="1440353"/>
            <a:ext cx="5118900" cy="3257700"/>
          </a:xfrm>
          <a:prstGeom prst="rect">
            <a:avLst/>
          </a:prstGeom>
          <a:noFill/>
          <a:ln>
            <a:noFill/>
          </a:ln>
        </p:spPr>
        <p:txBody>
          <a:bodyPr anchorCtr="0" anchor="t" bIns="34275" lIns="0" spcFirstLastPara="1" rIns="0" wrap="square" tIns="34275">
            <a:noAutofit/>
          </a:bodyPr>
          <a:lstStyle/>
          <a:p>
            <a:pPr indent="-285750" lvl="0" marL="444500" rtl="0" algn="just">
              <a:lnSpc>
                <a:spcPct val="115000"/>
              </a:lnSpc>
              <a:spcBef>
                <a:spcPts val="0"/>
              </a:spcBef>
              <a:spcAft>
                <a:spcPts val="0"/>
              </a:spcAft>
              <a:buClr>
                <a:schemeClr val="accent5"/>
              </a:buClr>
              <a:buSzPts val="1100"/>
              <a:buFont typeface="Calibri"/>
              <a:buChar char="●"/>
            </a:pPr>
            <a:r>
              <a:rPr lang="es">
                <a:solidFill>
                  <a:srgbClr val="375FA9"/>
                </a:solidFill>
              </a:rPr>
              <a:t>Capa de Aplicación</a:t>
            </a:r>
            <a:endParaRPr sz="1300">
              <a:solidFill>
                <a:srgbClr val="233A44"/>
              </a:solidFill>
              <a:latin typeface="Calibri"/>
              <a:ea typeface="Calibri"/>
              <a:cs typeface="Calibri"/>
              <a:sym typeface="Calibri"/>
            </a:endParaRPr>
          </a:p>
          <a:p>
            <a:pPr indent="-285750" lvl="1" marL="901700" rtl="0" algn="just">
              <a:lnSpc>
                <a:spcPct val="115000"/>
              </a:lnSpc>
              <a:spcBef>
                <a:spcPts val="0"/>
              </a:spcBef>
              <a:spcAft>
                <a:spcPts val="0"/>
              </a:spcAft>
              <a:buClr>
                <a:schemeClr val="accent5"/>
              </a:buClr>
              <a:buSzPts val="1100"/>
              <a:buFont typeface="Calibri"/>
              <a:buChar char="○"/>
            </a:pPr>
            <a:r>
              <a:rPr lang="es" sz="1300">
                <a:solidFill>
                  <a:srgbClr val="375FA9"/>
                </a:solidFill>
              </a:rPr>
              <a:t>Contiene las funciones de las capas de Aplicación, Presentación y Sesión del Modelo OSI</a:t>
            </a:r>
            <a:endParaRPr sz="1100">
              <a:solidFill>
                <a:srgbClr val="233A44"/>
              </a:solidFill>
              <a:latin typeface="Calibri"/>
              <a:ea typeface="Calibri"/>
              <a:cs typeface="Calibri"/>
              <a:sym typeface="Calibri"/>
            </a:endParaRPr>
          </a:p>
          <a:p>
            <a:pPr indent="-285750" lvl="1" marL="901700" rtl="0" algn="just">
              <a:lnSpc>
                <a:spcPct val="115000"/>
              </a:lnSpc>
              <a:spcBef>
                <a:spcPts val="0"/>
              </a:spcBef>
              <a:spcAft>
                <a:spcPts val="0"/>
              </a:spcAft>
              <a:buClr>
                <a:schemeClr val="accent5"/>
              </a:buClr>
              <a:buSzPts val="1100"/>
              <a:buFont typeface="Calibri"/>
              <a:buChar char="○"/>
            </a:pPr>
            <a:r>
              <a:rPr lang="es" sz="1300">
                <a:solidFill>
                  <a:srgbClr val="375FA9"/>
                </a:solidFill>
              </a:rPr>
              <a:t>Representa los Datos</a:t>
            </a:r>
            <a:endParaRPr sz="1100">
              <a:solidFill>
                <a:srgbClr val="233A44"/>
              </a:solidFill>
              <a:latin typeface="Calibri"/>
              <a:ea typeface="Calibri"/>
              <a:cs typeface="Calibri"/>
              <a:sym typeface="Calibri"/>
            </a:endParaRPr>
          </a:p>
          <a:p>
            <a:pPr indent="-285750" lvl="1" marL="901700" rtl="0" algn="just">
              <a:lnSpc>
                <a:spcPct val="115000"/>
              </a:lnSpc>
              <a:spcBef>
                <a:spcPts val="0"/>
              </a:spcBef>
              <a:spcAft>
                <a:spcPts val="0"/>
              </a:spcAft>
              <a:buClr>
                <a:schemeClr val="accent5"/>
              </a:buClr>
              <a:buSzPts val="1100"/>
              <a:buFont typeface="Calibri"/>
              <a:buChar char="○"/>
            </a:pPr>
            <a:r>
              <a:rPr lang="es" sz="1300">
                <a:solidFill>
                  <a:srgbClr val="375FA9"/>
                </a:solidFill>
              </a:rPr>
              <a:t>Encriptación</a:t>
            </a:r>
            <a:endParaRPr sz="1100">
              <a:solidFill>
                <a:srgbClr val="233A44"/>
              </a:solidFill>
              <a:latin typeface="Calibri"/>
              <a:ea typeface="Calibri"/>
              <a:cs typeface="Calibri"/>
              <a:sym typeface="Calibri"/>
            </a:endParaRPr>
          </a:p>
          <a:p>
            <a:pPr indent="-285750" lvl="1" marL="901700" rtl="0" algn="just">
              <a:lnSpc>
                <a:spcPct val="115000"/>
              </a:lnSpc>
              <a:spcBef>
                <a:spcPts val="0"/>
              </a:spcBef>
              <a:spcAft>
                <a:spcPts val="0"/>
              </a:spcAft>
              <a:buClr>
                <a:schemeClr val="accent5"/>
              </a:buClr>
              <a:buSzPts val="1100"/>
              <a:buFont typeface="Calibri"/>
              <a:buChar char="○"/>
            </a:pPr>
            <a:r>
              <a:rPr lang="es" sz="1300">
                <a:solidFill>
                  <a:srgbClr val="375FA9"/>
                </a:solidFill>
              </a:rPr>
              <a:t>Control de Diálogo</a:t>
            </a:r>
            <a:endParaRPr sz="1100">
              <a:solidFill>
                <a:srgbClr val="233A44"/>
              </a:solidFill>
              <a:latin typeface="Calibri"/>
              <a:ea typeface="Calibri"/>
              <a:cs typeface="Calibri"/>
              <a:sym typeface="Calibri"/>
            </a:endParaRPr>
          </a:p>
          <a:p>
            <a:pPr indent="-285750" lvl="0" marL="444500" rtl="0" algn="just">
              <a:lnSpc>
                <a:spcPct val="115000"/>
              </a:lnSpc>
              <a:spcBef>
                <a:spcPts val="0"/>
              </a:spcBef>
              <a:spcAft>
                <a:spcPts val="0"/>
              </a:spcAft>
              <a:buClr>
                <a:schemeClr val="accent5"/>
              </a:buClr>
              <a:buSzPts val="1100"/>
              <a:buFont typeface="Calibri"/>
              <a:buChar char="●"/>
            </a:pPr>
            <a:r>
              <a:rPr lang="es">
                <a:solidFill>
                  <a:srgbClr val="375FA9"/>
                </a:solidFill>
              </a:rPr>
              <a:t>Protocolos</a:t>
            </a:r>
            <a:endParaRPr>
              <a:solidFill>
                <a:srgbClr val="375FA9"/>
              </a:solidFill>
            </a:endParaRPr>
          </a:p>
          <a:p>
            <a:pPr indent="-285750" lvl="1" marL="901700" rtl="0" algn="just">
              <a:lnSpc>
                <a:spcPct val="115000"/>
              </a:lnSpc>
              <a:spcBef>
                <a:spcPts val="0"/>
              </a:spcBef>
              <a:spcAft>
                <a:spcPts val="0"/>
              </a:spcAft>
              <a:buClr>
                <a:schemeClr val="accent5"/>
              </a:buClr>
              <a:buSzPts val="1100"/>
              <a:buFont typeface="Calibri"/>
              <a:buChar char="○"/>
            </a:pPr>
            <a:r>
              <a:rPr lang="es" sz="1300">
                <a:solidFill>
                  <a:srgbClr val="375FA9"/>
                </a:solidFill>
              </a:rPr>
              <a:t>FTP - File Transfer Protocol (</a:t>
            </a:r>
            <a:r>
              <a:rPr i="1" lang="es" sz="1300">
                <a:solidFill>
                  <a:srgbClr val="375FA9"/>
                </a:solidFill>
              </a:rPr>
              <a:t>TCP</a:t>
            </a:r>
            <a:r>
              <a:rPr lang="es" sz="1300">
                <a:solidFill>
                  <a:srgbClr val="375FA9"/>
                </a:solidFill>
              </a:rPr>
              <a:t>)</a:t>
            </a:r>
            <a:endParaRPr sz="1300">
              <a:solidFill>
                <a:srgbClr val="375FA9"/>
              </a:solidFill>
            </a:endParaRPr>
          </a:p>
          <a:p>
            <a:pPr indent="-285750" lvl="1" marL="901700" rtl="0" algn="just">
              <a:lnSpc>
                <a:spcPct val="115000"/>
              </a:lnSpc>
              <a:spcBef>
                <a:spcPts val="0"/>
              </a:spcBef>
              <a:spcAft>
                <a:spcPts val="0"/>
              </a:spcAft>
              <a:buClr>
                <a:schemeClr val="accent5"/>
              </a:buClr>
              <a:buSzPts val="1100"/>
              <a:buFont typeface="Calibri"/>
              <a:buChar char="○"/>
            </a:pPr>
            <a:r>
              <a:rPr lang="es" sz="1300">
                <a:solidFill>
                  <a:srgbClr val="375FA9"/>
                </a:solidFill>
              </a:rPr>
              <a:t>HTTP - Hypertext Transfer Protocol</a:t>
            </a:r>
            <a:r>
              <a:rPr lang="es" sz="1300">
                <a:solidFill>
                  <a:srgbClr val="375FA9"/>
                </a:solidFill>
              </a:rPr>
              <a:t> (</a:t>
            </a:r>
            <a:r>
              <a:rPr i="1" lang="es" sz="1300">
                <a:solidFill>
                  <a:srgbClr val="375FA9"/>
                </a:solidFill>
              </a:rPr>
              <a:t>TCP</a:t>
            </a:r>
            <a:r>
              <a:rPr lang="es" sz="1300">
                <a:solidFill>
                  <a:srgbClr val="375FA9"/>
                </a:solidFill>
              </a:rPr>
              <a:t>)</a:t>
            </a:r>
            <a:endParaRPr sz="1300">
              <a:solidFill>
                <a:srgbClr val="375FA9"/>
              </a:solidFill>
            </a:endParaRPr>
          </a:p>
          <a:p>
            <a:pPr indent="-285750" lvl="1" marL="901700" rtl="0" algn="just">
              <a:lnSpc>
                <a:spcPct val="115000"/>
              </a:lnSpc>
              <a:spcBef>
                <a:spcPts val="0"/>
              </a:spcBef>
              <a:spcAft>
                <a:spcPts val="0"/>
              </a:spcAft>
              <a:buClr>
                <a:schemeClr val="accent5"/>
              </a:buClr>
              <a:buSzPts val="1100"/>
              <a:buFont typeface="Calibri"/>
              <a:buChar char="○"/>
            </a:pPr>
            <a:r>
              <a:rPr lang="es" sz="1300">
                <a:solidFill>
                  <a:srgbClr val="375FA9"/>
                </a:solidFill>
              </a:rPr>
              <a:t>SMTP - Simple Mail Transfer Protocol</a:t>
            </a:r>
            <a:r>
              <a:rPr lang="es" sz="1300">
                <a:solidFill>
                  <a:srgbClr val="375FA9"/>
                </a:solidFill>
              </a:rPr>
              <a:t> (</a:t>
            </a:r>
            <a:r>
              <a:rPr i="1" lang="es" sz="1300">
                <a:solidFill>
                  <a:srgbClr val="375FA9"/>
                </a:solidFill>
              </a:rPr>
              <a:t>TCP</a:t>
            </a:r>
            <a:r>
              <a:rPr lang="es" sz="1300">
                <a:solidFill>
                  <a:srgbClr val="375FA9"/>
                </a:solidFill>
              </a:rPr>
              <a:t>)</a:t>
            </a:r>
            <a:endParaRPr sz="1300">
              <a:solidFill>
                <a:srgbClr val="375FA9"/>
              </a:solidFill>
            </a:endParaRPr>
          </a:p>
          <a:p>
            <a:pPr indent="-285750" lvl="1" marL="901700" rtl="0" algn="just">
              <a:lnSpc>
                <a:spcPct val="115000"/>
              </a:lnSpc>
              <a:spcBef>
                <a:spcPts val="0"/>
              </a:spcBef>
              <a:spcAft>
                <a:spcPts val="0"/>
              </a:spcAft>
              <a:buClr>
                <a:schemeClr val="accent5"/>
              </a:buClr>
              <a:buSzPts val="1100"/>
              <a:buFont typeface="Calibri"/>
              <a:buChar char="○"/>
            </a:pPr>
            <a:r>
              <a:rPr lang="es" sz="1300">
                <a:solidFill>
                  <a:srgbClr val="375FA9"/>
                </a:solidFill>
              </a:rPr>
              <a:t>DNS - Domain Name Service (</a:t>
            </a:r>
            <a:r>
              <a:rPr i="1" lang="es" sz="1300">
                <a:solidFill>
                  <a:srgbClr val="375FA9"/>
                </a:solidFill>
              </a:rPr>
              <a:t>UDP</a:t>
            </a:r>
            <a:r>
              <a:rPr lang="es" sz="1300">
                <a:solidFill>
                  <a:srgbClr val="375FA9"/>
                </a:solidFill>
              </a:rPr>
              <a:t>)</a:t>
            </a:r>
            <a:endParaRPr sz="1300">
              <a:solidFill>
                <a:srgbClr val="375FA9"/>
              </a:solidFill>
            </a:endParaRPr>
          </a:p>
          <a:p>
            <a:pPr indent="-285750" lvl="1" marL="901700" rtl="0" algn="just">
              <a:lnSpc>
                <a:spcPct val="115000"/>
              </a:lnSpc>
              <a:spcBef>
                <a:spcPts val="0"/>
              </a:spcBef>
              <a:spcAft>
                <a:spcPts val="0"/>
              </a:spcAft>
              <a:buClr>
                <a:schemeClr val="accent5"/>
              </a:buClr>
              <a:buSzPts val="1100"/>
              <a:buFont typeface="Calibri"/>
              <a:buChar char="○"/>
            </a:pPr>
            <a:r>
              <a:rPr lang="es" sz="1300">
                <a:solidFill>
                  <a:srgbClr val="375FA9"/>
                </a:solidFill>
              </a:rPr>
              <a:t>TFTP - Trivial File Transfer Protocol </a:t>
            </a:r>
            <a:r>
              <a:rPr lang="es" sz="1300">
                <a:solidFill>
                  <a:srgbClr val="375FA9"/>
                </a:solidFill>
              </a:rPr>
              <a:t> (</a:t>
            </a:r>
            <a:r>
              <a:rPr i="1" lang="es" sz="1300">
                <a:solidFill>
                  <a:srgbClr val="375FA9"/>
                </a:solidFill>
              </a:rPr>
              <a:t>UDP</a:t>
            </a:r>
            <a:r>
              <a:rPr lang="es" sz="1300">
                <a:solidFill>
                  <a:srgbClr val="375FA9"/>
                </a:solidFill>
              </a:rPr>
              <a:t>)</a:t>
            </a:r>
            <a:endParaRPr sz="1300">
              <a:solidFill>
                <a:srgbClr val="375FA9"/>
              </a:solidFill>
            </a:endParaRPr>
          </a:p>
          <a:p>
            <a:pPr indent="-215900" lvl="0" marL="444500" rtl="0" algn="just">
              <a:lnSpc>
                <a:spcPct val="115000"/>
              </a:lnSpc>
              <a:spcBef>
                <a:spcPts val="0"/>
              </a:spcBef>
              <a:spcAft>
                <a:spcPts val="0"/>
              </a:spcAft>
              <a:buNone/>
            </a:pPr>
            <a:r>
              <a:t/>
            </a:r>
            <a:endParaRPr>
              <a:solidFill>
                <a:srgbClr val="375FA9"/>
              </a:solidFill>
            </a:endParaRPr>
          </a:p>
        </p:txBody>
      </p:sp>
      <p:pic>
        <p:nvPicPr>
          <p:cNvPr id="474" name="Google Shape;474;p44"/>
          <p:cNvPicPr preferRelativeResize="0"/>
          <p:nvPr/>
        </p:nvPicPr>
        <p:blipFill rotWithShape="1">
          <a:blip r:embed="rId4">
            <a:alphaModFix/>
          </a:blip>
          <a:srcRect b="0" l="0" r="0" t="0"/>
          <a:stretch/>
        </p:blipFill>
        <p:spPr>
          <a:xfrm>
            <a:off x="618581" y="1496214"/>
            <a:ext cx="2808724" cy="3041939"/>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478" name="Shape 478"/>
        <p:cNvGrpSpPr/>
        <p:nvPr/>
      </p:nvGrpSpPr>
      <p:grpSpPr>
        <a:xfrm>
          <a:off x="0" y="0"/>
          <a:ext cx="0" cy="0"/>
          <a:chOff x="0" y="0"/>
          <a:chExt cx="0" cy="0"/>
        </a:xfrm>
      </p:grpSpPr>
      <p:sp>
        <p:nvSpPr>
          <p:cNvPr id="479" name="Google Shape;479;p45"/>
          <p:cNvSpPr txBox="1"/>
          <p:nvPr/>
        </p:nvSpPr>
        <p:spPr>
          <a:xfrm>
            <a:off x="843432" y="559006"/>
            <a:ext cx="6715800" cy="8574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None/>
            </a:pPr>
            <a:r>
              <a:rPr b="1" lang="es" sz="3200">
                <a:solidFill>
                  <a:srgbClr val="E73263"/>
                </a:solidFill>
              </a:rPr>
              <a:t>Modelo TCP/IP</a:t>
            </a:r>
            <a:endParaRPr sz="2800">
              <a:solidFill>
                <a:srgbClr val="AF7B51"/>
              </a:solidFill>
              <a:latin typeface="Nunito"/>
              <a:ea typeface="Nunito"/>
              <a:cs typeface="Nunito"/>
              <a:sym typeface="Nunito"/>
            </a:endParaRPr>
          </a:p>
        </p:txBody>
      </p:sp>
      <p:sp>
        <p:nvSpPr>
          <p:cNvPr id="480" name="Google Shape;480;p45"/>
          <p:cNvSpPr txBox="1"/>
          <p:nvPr/>
        </p:nvSpPr>
        <p:spPr>
          <a:xfrm>
            <a:off x="3249300" y="1490000"/>
            <a:ext cx="4371900" cy="3257700"/>
          </a:xfrm>
          <a:prstGeom prst="rect">
            <a:avLst/>
          </a:prstGeom>
          <a:noFill/>
          <a:ln>
            <a:noFill/>
          </a:ln>
        </p:spPr>
        <p:txBody>
          <a:bodyPr anchorCtr="0" anchor="t" bIns="34275" lIns="0" spcFirstLastPara="1" rIns="0" wrap="square" tIns="34275">
            <a:noAutofit/>
          </a:bodyPr>
          <a:lstStyle/>
          <a:p>
            <a:pPr indent="-285750" lvl="0" marL="444500" rtl="0" algn="just">
              <a:lnSpc>
                <a:spcPct val="115000"/>
              </a:lnSpc>
              <a:spcBef>
                <a:spcPts val="0"/>
              </a:spcBef>
              <a:spcAft>
                <a:spcPts val="0"/>
              </a:spcAft>
              <a:buClr>
                <a:schemeClr val="accent5"/>
              </a:buClr>
              <a:buSzPts val="1100"/>
              <a:buFont typeface="Calibri"/>
              <a:buChar char="●"/>
            </a:pPr>
            <a:r>
              <a:rPr lang="es">
                <a:solidFill>
                  <a:srgbClr val="375FA9"/>
                </a:solidFill>
              </a:rPr>
              <a:t>Capa de Transporte</a:t>
            </a:r>
            <a:endParaRPr sz="1300">
              <a:solidFill>
                <a:srgbClr val="233A44"/>
              </a:solidFill>
              <a:latin typeface="Calibri"/>
              <a:ea typeface="Calibri"/>
              <a:cs typeface="Calibri"/>
              <a:sym typeface="Calibri"/>
            </a:endParaRPr>
          </a:p>
          <a:p>
            <a:pPr indent="-285750" lvl="1" marL="901700" rtl="0" algn="just">
              <a:lnSpc>
                <a:spcPct val="115000"/>
              </a:lnSpc>
              <a:spcBef>
                <a:spcPts val="0"/>
              </a:spcBef>
              <a:spcAft>
                <a:spcPts val="0"/>
              </a:spcAft>
              <a:buClr>
                <a:schemeClr val="accent5"/>
              </a:buClr>
              <a:buSzPts val="1100"/>
              <a:buFont typeface="Calibri"/>
              <a:buChar char="○"/>
            </a:pPr>
            <a:r>
              <a:rPr lang="es" sz="1300">
                <a:solidFill>
                  <a:srgbClr val="375FA9"/>
                </a:solidFill>
              </a:rPr>
              <a:t>Responsable de la calidad de servicio (TCP)</a:t>
            </a:r>
            <a:endParaRPr sz="1100">
              <a:solidFill>
                <a:srgbClr val="233A44"/>
              </a:solidFill>
              <a:latin typeface="Calibri"/>
              <a:ea typeface="Calibri"/>
              <a:cs typeface="Calibri"/>
              <a:sym typeface="Calibri"/>
            </a:endParaRPr>
          </a:p>
          <a:p>
            <a:pPr indent="-298450" lvl="2" marL="1371600" rtl="0" algn="just">
              <a:lnSpc>
                <a:spcPct val="115000"/>
              </a:lnSpc>
              <a:spcBef>
                <a:spcPts val="0"/>
              </a:spcBef>
              <a:spcAft>
                <a:spcPts val="0"/>
              </a:spcAft>
              <a:buClr>
                <a:schemeClr val="accent5"/>
              </a:buClr>
              <a:buSzPts val="1100"/>
              <a:buFont typeface="Calibri"/>
              <a:buChar char="■"/>
            </a:pPr>
            <a:r>
              <a:rPr lang="es" sz="1300">
                <a:solidFill>
                  <a:srgbClr val="375FA9"/>
                </a:solidFill>
              </a:rPr>
              <a:t>Confiabilidad</a:t>
            </a:r>
            <a:endParaRPr sz="1100">
              <a:solidFill>
                <a:srgbClr val="233A44"/>
              </a:solidFill>
              <a:latin typeface="Calibri"/>
              <a:ea typeface="Calibri"/>
              <a:cs typeface="Calibri"/>
              <a:sym typeface="Calibri"/>
            </a:endParaRPr>
          </a:p>
          <a:p>
            <a:pPr indent="-298450" lvl="3" marL="1828800" rtl="0" algn="just">
              <a:lnSpc>
                <a:spcPct val="115000"/>
              </a:lnSpc>
              <a:spcBef>
                <a:spcPts val="0"/>
              </a:spcBef>
              <a:spcAft>
                <a:spcPts val="0"/>
              </a:spcAft>
              <a:buClr>
                <a:srgbClr val="233A44"/>
              </a:buClr>
              <a:buSzPts val="1100"/>
              <a:buFont typeface="Calibri"/>
              <a:buChar char="●"/>
            </a:pPr>
            <a:r>
              <a:rPr lang="es" sz="1300">
                <a:solidFill>
                  <a:srgbClr val="375FA9"/>
                </a:solidFill>
              </a:rPr>
              <a:t>Recuperación de Fallas</a:t>
            </a:r>
            <a:endParaRPr sz="1100">
              <a:solidFill>
                <a:srgbClr val="233A44"/>
              </a:solidFill>
              <a:latin typeface="Calibri"/>
              <a:ea typeface="Calibri"/>
              <a:cs typeface="Calibri"/>
              <a:sym typeface="Calibri"/>
            </a:endParaRPr>
          </a:p>
          <a:p>
            <a:pPr indent="-298450" lvl="3" marL="1828800" rtl="0" algn="just">
              <a:lnSpc>
                <a:spcPct val="115000"/>
              </a:lnSpc>
              <a:spcBef>
                <a:spcPts val="0"/>
              </a:spcBef>
              <a:spcAft>
                <a:spcPts val="0"/>
              </a:spcAft>
              <a:buClr>
                <a:srgbClr val="233A44"/>
              </a:buClr>
              <a:buSzPts val="1100"/>
              <a:buFont typeface="Calibri"/>
              <a:buChar char="●"/>
            </a:pPr>
            <a:r>
              <a:rPr lang="es" sz="1300">
                <a:solidFill>
                  <a:srgbClr val="375FA9"/>
                </a:solidFill>
              </a:rPr>
              <a:t>Acknowledgment</a:t>
            </a:r>
            <a:endParaRPr sz="1300">
              <a:solidFill>
                <a:srgbClr val="375FA9"/>
              </a:solidFill>
            </a:endParaRPr>
          </a:p>
          <a:p>
            <a:pPr indent="-298450" lvl="2" marL="1371600" rtl="0" algn="just">
              <a:lnSpc>
                <a:spcPct val="115000"/>
              </a:lnSpc>
              <a:spcBef>
                <a:spcPts val="0"/>
              </a:spcBef>
              <a:spcAft>
                <a:spcPts val="0"/>
              </a:spcAft>
              <a:buClr>
                <a:schemeClr val="accent5"/>
              </a:buClr>
              <a:buSzPts val="1100"/>
              <a:buFont typeface="Calibri"/>
              <a:buChar char="■"/>
            </a:pPr>
            <a:r>
              <a:rPr lang="es" sz="1300">
                <a:solidFill>
                  <a:srgbClr val="375FA9"/>
                </a:solidFill>
              </a:rPr>
              <a:t>Control de Flujo</a:t>
            </a:r>
            <a:endParaRPr sz="1100">
              <a:solidFill>
                <a:srgbClr val="233A44"/>
              </a:solidFill>
              <a:latin typeface="Calibri"/>
              <a:ea typeface="Calibri"/>
              <a:cs typeface="Calibri"/>
              <a:sym typeface="Calibri"/>
            </a:endParaRPr>
          </a:p>
          <a:p>
            <a:pPr indent="-298450" lvl="3" marL="1828800" rtl="0" algn="just">
              <a:lnSpc>
                <a:spcPct val="115000"/>
              </a:lnSpc>
              <a:spcBef>
                <a:spcPts val="0"/>
              </a:spcBef>
              <a:spcAft>
                <a:spcPts val="0"/>
              </a:spcAft>
              <a:buClr>
                <a:srgbClr val="233A44"/>
              </a:buClr>
              <a:buSzPts val="1100"/>
              <a:buFont typeface="Calibri"/>
              <a:buChar char="●"/>
            </a:pPr>
            <a:r>
              <a:rPr lang="es" sz="1300">
                <a:solidFill>
                  <a:srgbClr val="375FA9"/>
                </a:solidFill>
              </a:rPr>
              <a:t>Sliding Windows</a:t>
            </a:r>
            <a:endParaRPr sz="1100">
              <a:solidFill>
                <a:srgbClr val="233A44"/>
              </a:solidFill>
              <a:latin typeface="Calibri"/>
              <a:ea typeface="Calibri"/>
              <a:cs typeface="Calibri"/>
              <a:sym typeface="Calibri"/>
            </a:endParaRPr>
          </a:p>
          <a:p>
            <a:pPr indent="-298450" lvl="2" marL="1371600" rtl="0" algn="just">
              <a:lnSpc>
                <a:spcPct val="115000"/>
              </a:lnSpc>
              <a:spcBef>
                <a:spcPts val="0"/>
              </a:spcBef>
              <a:spcAft>
                <a:spcPts val="0"/>
              </a:spcAft>
              <a:buClr>
                <a:schemeClr val="accent5"/>
              </a:buClr>
              <a:buSzPts val="1100"/>
              <a:buFont typeface="Calibri"/>
              <a:buChar char="■"/>
            </a:pPr>
            <a:r>
              <a:rPr lang="es" sz="1300">
                <a:solidFill>
                  <a:srgbClr val="375FA9"/>
                </a:solidFill>
              </a:rPr>
              <a:t>Orientado a Conexión</a:t>
            </a:r>
            <a:endParaRPr sz="1100">
              <a:solidFill>
                <a:srgbClr val="233A44"/>
              </a:solidFill>
              <a:latin typeface="Calibri"/>
              <a:ea typeface="Calibri"/>
              <a:cs typeface="Calibri"/>
              <a:sym typeface="Calibri"/>
            </a:endParaRPr>
          </a:p>
          <a:p>
            <a:pPr indent="0" lvl="1" marL="615950" rtl="0" algn="just">
              <a:lnSpc>
                <a:spcPct val="115000"/>
              </a:lnSpc>
              <a:spcBef>
                <a:spcPts val="0"/>
              </a:spcBef>
              <a:spcAft>
                <a:spcPts val="0"/>
              </a:spcAft>
              <a:buNone/>
            </a:pPr>
            <a:r>
              <a:t/>
            </a:r>
            <a:endParaRPr sz="1300">
              <a:solidFill>
                <a:srgbClr val="375FA9"/>
              </a:solidFill>
            </a:endParaRPr>
          </a:p>
          <a:p>
            <a:pPr indent="-285750" lvl="0" marL="444500" rtl="0" algn="just">
              <a:lnSpc>
                <a:spcPct val="115000"/>
              </a:lnSpc>
              <a:spcBef>
                <a:spcPts val="0"/>
              </a:spcBef>
              <a:spcAft>
                <a:spcPts val="0"/>
              </a:spcAft>
              <a:buClr>
                <a:schemeClr val="accent5"/>
              </a:buClr>
              <a:buSzPts val="1100"/>
              <a:buFont typeface="Calibri"/>
              <a:buChar char="●"/>
            </a:pPr>
            <a:r>
              <a:rPr lang="es">
                <a:solidFill>
                  <a:srgbClr val="375FA9"/>
                </a:solidFill>
              </a:rPr>
              <a:t>Protocolos</a:t>
            </a:r>
            <a:endParaRPr sz="1300">
              <a:solidFill>
                <a:srgbClr val="233A44"/>
              </a:solidFill>
              <a:latin typeface="Calibri"/>
              <a:ea typeface="Calibri"/>
              <a:cs typeface="Calibri"/>
              <a:sym typeface="Calibri"/>
            </a:endParaRPr>
          </a:p>
          <a:p>
            <a:pPr indent="-285750" lvl="1" marL="901700" rtl="0" algn="just">
              <a:lnSpc>
                <a:spcPct val="115000"/>
              </a:lnSpc>
              <a:spcBef>
                <a:spcPts val="0"/>
              </a:spcBef>
              <a:spcAft>
                <a:spcPts val="0"/>
              </a:spcAft>
              <a:buClr>
                <a:schemeClr val="accent5"/>
              </a:buClr>
              <a:buSzPts val="1100"/>
              <a:buFont typeface="Calibri"/>
              <a:buChar char="○"/>
            </a:pPr>
            <a:r>
              <a:rPr lang="es" sz="1300">
                <a:solidFill>
                  <a:srgbClr val="375FA9"/>
                </a:solidFill>
              </a:rPr>
              <a:t>TCP - Transmission Control Protocol</a:t>
            </a:r>
            <a:endParaRPr sz="1100">
              <a:solidFill>
                <a:srgbClr val="233A44"/>
              </a:solidFill>
              <a:latin typeface="Calibri"/>
              <a:ea typeface="Calibri"/>
              <a:cs typeface="Calibri"/>
              <a:sym typeface="Calibri"/>
            </a:endParaRPr>
          </a:p>
          <a:p>
            <a:pPr indent="-285750" lvl="1" marL="901700" rtl="0" algn="just">
              <a:lnSpc>
                <a:spcPct val="115000"/>
              </a:lnSpc>
              <a:spcBef>
                <a:spcPts val="0"/>
              </a:spcBef>
              <a:spcAft>
                <a:spcPts val="0"/>
              </a:spcAft>
              <a:buClr>
                <a:schemeClr val="accent5"/>
              </a:buClr>
              <a:buSzPts val="1100"/>
              <a:buFont typeface="Calibri"/>
              <a:buChar char="○"/>
            </a:pPr>
            <a:r>
              <a:rPr lang="es" sz="1300">
                <a:solidFill>
                  <a:srgbClr val="375FA9"/>
                </a:solidFill>
              </a:rPr>
              <a:t>UDP - User Datagram Protocol (No orientado a la conexión)</a:t>
            </a:r>
            <a:endParaRPr sz="1300">
              <a:solidFill>
                <a:srgbClr val="375FA9"/>
              </a:solidFill>
            </a:endParaRPr>
          </a:p>
          <a:p>
            <a:pPr indent="-215900" lvl="1" marL="901700" rtl="0" algn="just">
              <a:lnSpc>
                <a:spcPct val="115000"/>
              </a:lnSpc>
              <a:spcBef>
                <a:spcPts val="0"/>
              </a:spcBef>
              <a:spcAft>
                <a:spcPts val="0"/>
              </a:spcAft>
              <a:buNone/>
            </a:pPr>
            <a:r>
              <a:t/>
            </a:r>
            <a:endParaRPr sz="1300">
              <a:solidFill>
                <a:srgbClr val="375FA9"/>
              </a:solidFill>
            </a:endParaRPr>
          </a:p>
        </p:txBody>
      </p:sp>
      <p:pic>
        <p:nvPicPr>
          <p:cNvPr id="481" name="Google Shape;481;p45"/>
          <p:cNvPicPr preferRelativeResize="0"/>
          <p:nvPr/>
        </p:nvPicPr>
        <p:blipFill rotWithShape="1">
          <a:blip r:embed="rId4">
            <a:alphaModFix/>
          </a:blip>
          <a:srcRect b="0" l="0" r="0" t="0"/>
          <a:stretch/>
        </p:blipFill>
        <p:spPr>
          <a:xfrm>
            <a:off x="431150" y="1614530"/>
            <a:ext cx="2930238" cy="2856242"/>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485" name="Shape 485"/>
        <p:cNvGrpSpPr/>
        <p:nvPr/>
      </p:nvGrpSpPr>
      <p:grpSpPr>
        <a:xfrm>
          <a:off x="0" y="0"/>
          <a:ext cx="0" cy="0"/>
          <a:chOff x="0" y="0"/>
          <a:chExt cx="0" cy="0"/>
        </a:xfrm>
      </p:grpSpPr>
      <p:sp>
        <p:nvSpPr>
          <p:cNvPr id="486" name="Google Shape;486;p46"/>
          <p:cNvSpPr txBox="1"/>
          <p:nvPr/>
        </p:nvSpPr>
        <p:spPr>
          <a:xfrm>
            <a:off x="3790002" y="1561875"/>
            <a:ext cx="3319800" cy="3257700"/>
          </a:xfrm>
          <a:prstGeom prst="rect">
            <a:avLst/>
          </a:prstGeom>
          <a:noFill/>
          <a:ln>
            <a:noFill/>
          </a:ln>
        </p:spPr>
        <p:txBody>
          <a:bodyPr anchorCtr="0" anchor="t" bIns="34275" lIns="0" spcFirstLastPara="1" rIns="0" wrap="square" tIns="34275">
            <a:noAutofit/>
          </a:bodyPr>
          <a:lstStyle/>
          <a:p>
            <a:pPr indent="-285750" lvl="0" marL="444500" rtl="0" algn="just">
              <a:lnSpc>
                <a:spcPct val="115000"/>
              </a:lnSpc>
              <a:spcBef>
                <a:spcPts val="0"/>
              </a:spcBef>
              <a:spcAft>
                <a:spcPts val="0"/>
              </a:spcAft>
              <a:buClr>
                <a:schemeClr val="accent5"/>
              </a:buClr>
              <a:buSzPts val="1100"/>
              <a:buFont typeface="Calibri"/>
              <a:buChar char="●"/>
            </a:pPr>
            <a:r>
              <a:rPr lang="es">
                <a:solidFill>
                  <a:srgbClr val="375FA9"/>
                </a:solidFill>
              </a:rPr>
              <a:t>Capa de Internet</a:t>
            </a:r>
            <a:endParaRPr sz="1300">
              <a:solidFill>
                <a:srgbClr val="233A44"/>
              </a:solidFill>
              <a:latin typeface="Calibri"/>
              <a:ea typeface="Calibri"/>
              <a:cs typeface="Calibri"/>
              <a:sym typeface="Calibri"/>
            </a:endParaRPr>
          </a:p>
          <a:p>
            <a:pPr indent="-285750" lvl="1" marL="901700" rtl="0" algn="just">
              <a:lnSpc>
                <a:spcPct val="115000"/>
              </a:lnSpc>
              <a:spcBef>
                <a:spcPts val="0"/>
              </a:spcBef>
              <a:spcAft>
                <a:spcPts val="0"/>
              </a:spcAft>
              <a:buClr>
                <a:schemeClr val="accent5"/>
              </a:buClr>
              <a:buSzPts val="1100"/>
              <a:buFont typeface="Calibri"/>
              <a:buChar char="○"/>
            </a:pPr>
            <a:r>
              <a:rPr lang="es" sz="1300">
                <a:solidFill>
                  <a:srgbClr val="375FA9"/>
                </a:solidFill>
              </a:rPr>
              <a:t>Usa el protocolo IP</a:t>
            </a:r>
            <a:endParaRPr sz="1100">
              <a:solidFill>
                <a:srgbClr val="233A44"/>
              </a:solidFill>
              <a:latin typeface="Calibri"/>
              <a:ea typeface="Calibri"/>
              <a:cs typeface="Calibri"/>
              <a:sym typeface="Calibri"/>
            </a:endParaRPr>
          </a:p>
          <a:p>
            <a:pPr indent="-285750" lvl="1" marL="901700" rtl="0" algn="just">
              <a:lnSpc>
                <a:spcPct val="115000"/>
              </a:lnSpc>
              <a:spcBef>
                <a:spcPts val="0"/>
              </a:spcBef>
              <a:spcAft>
                <a:spcPts val="0"/>
              </a:spcAft>
              <a:buClr>
                <a:schemeClr val="accent5"/>
              </a:buClr>
              <a:buSzPts val="1100"/>
              <a:buFont typeface="Calibri"/>
              <a:buChar char="○"/>
            </a:pPr>
            <a:r>
              <a:rPr lang="es" sz="1300">
                <a:solidFill>
                  <a:srgbClr val="375FA9"/>
                </a:solidFill>
              </a:rPr>
              <a:t>Se determina la Ruta</a:t>
            </a:r>
            <a:endParaRPr sz="1100">
              <a:solidFill>
                <a:srgbClr val="233A44"/>
              </a:solidFill>
              <a:latin typeface="Calibri"/>
              <a:ea typeface="Calibri"/>
              <a:cs typeface="Calibri"/>
              <a:sym typeface="Calibri"/>
            </a:endParaRPr>
          </a:p>
          <a:p>
            <a:pPr indent="-285750" lvl="1" marL="901700" rtl="0" algn="just">
              <a:lnSpc>
                <a:spcPct val="115000"/>
              </a:lnSpc>
              <a:spcBef>
                <a:spcPts val="0"/>
              </a:spcBef>
              <a:spcAft>
                <a:spcPts val="0"/>
              </a:spcAft>
              <a:buClr>
                <a:schemeClr val="accent5"/>
              </a:buClr>
              <a:buSzPts val="1100"/>
              <a:buFont typeface="Calibri"/>
              <a:buChar char="○"/>
            </a:pPr>
            <a:r>
              <a:rPr lang="es" sz="1300">
                <a:solidFill>
                  <a:srgbClr val="375FA9"/>
                </a:solidFill>
              </a:rPr>
              <a:t>Enrutamiento </a:t>
            </a:r>
            <a:r>
              <a:rPr lang="es" sz="1300">
                <a:solidFill>
                  <a:srgbClr val="375FA9"/>
                </a:solidFill>
              </a:rPr>
              <a:t>de Paquetes</a:t>
            </a:r>
            <a:endParaRPr sz="1100">
              <a:solidFill>
                <a:srgbClr val="233A44"/>
              </a:solidFill>
              <a:latin typeface="Calibri"/>
              <a:ea typeface="Calibri"/>
              <a:cs typeface="Calibri"/>
              <a:sym typeface="Calibri"/>
            </a:endParaRPr>
          </a:p>
          <a:p>
            <a:pPr indent="-285750" lvl="1" marL="901700" rtl="0" algn="just">
              <a:lnSpc>
                <a:spcPct val="115000"/>
              </a:lnSpc>
              <a:spcBef>
                <a:spcPts val="0"/>
              </a:spcBef>
              <a:spcAft>
                <a:spcPts val="0"/>
              </a:spcAft>
              <a:buClr>
                <a:schemeClr val="accent5"/>
              </a:buClr>
              <a:buSzPts val="1100"/>
              <a:buFont typeface="Calibri"/>
              <a:buChar char="○"/>
            </a:pPr>
            <a:r>
              <a:rPr lang="es" sz="1300">
                <a:solidFill>
                  <a:srgbClr val="375FA9"/>
                </a:solidFill>
              </a:rPr>
              <a:t>Direccionamiento</a:t>
            </a:r>
            <a:endParaRPr sz="1100">
              <a:solidFill>
                <a:srgbClr val="233A44"/>
              </a:solidFill>
              <a:latin typeface="Calibri"/>
              <a:ea typeface="Calibri"/>
              <a:cs typeface="Calibri"/>
              <a:sym typeface="Calibri"/>
            </a:endParaRPr>
          </a:p>
          <a:p>
            <a:pPr indent="-285750" lvl="1" marL="901700" rtl="0" algn="just">
              <a:lnSpc>
                <a:spcPct val="115000"/>
              </a:lnSpc>
              <a:spcBef>
                <a:spcPts val="0"/>
              </a:spcBef>
              <a:spcAft>
                <a:spcPts val="0"/>
              </a:spcAft>
              <a:buClr>
                <a:schemeClr val="accent5"/>
              </a:buClr>
              <a:buSzPts val="1100"/>
              <a:buFont typeface="Calibri"/>
              <a:buChar char="○"/>
            </a:pPr>
            <a:r>
              <a:rPr lang="es" sz="1300">
                <a:solidFill>
                  <a:srgbClr val="375FA9"/>
                </a:solidFill>
              </a:rPr>
              <a:t>No orientado a conexión  (Best-effort delivery protocol)</a:t>
            </a:r>
            <a:endParaRPr sz="1100">
              <a:solidFill>
                <a:srgbClr val="233A44"/>
              </a:solidFill>
              <a:latin typeface="Calibri"/>
              <a:ea typeface="Calibri"/>
              <a:cs typeface="Calibri"/>
              <a:sym typeface="Calibri"/>
            </a:endParaRPr>
          </a:p>
          <a:p>
            <a:pPr indent="0" lvl="1" marL="615950" rtl="0" algn="just">
              <a:lnSpc>
                <a:spcPct val="115000"/>
              </a:lnSpc>
              <a:spcBef>
                <a:spcPts val="0"/>
              </a:spcBef>
              <a:spcAft>
                <a:spcPts val="0"/>
              </a:spcAft>
              <a:buNone/>
            </a:pPr>
            <a:r>
              <a:t/>
            </a:r>
            <a:endParaRPr sz="1300">
              <a:solidFill>
                <a:srgbClr val="375FA9"/>
              </a:solidFill>
            </a:endParaRPr>
          </a:p>
          <a:p>
            <a:pPr indent="-285750" lvl="0" marL="444500" rtl="0" algn="just">
              <a:lnSpc>
                <a:spcPct val="115000"/>
              </a:lnSpc>
              <a:spcBef>
                <a:spcPts val="0"/>
              </a:spcBef>
              <a:spcAft>
                <a:spcPts val="0"/>
              </a:spcAft>
              <a:buClr>
                <a:schemeClr val="accent5"/>
              </a:buClr>
              <a:buSzPts val="1100"/>
              <a:buFont typeface="Calibri"/>
              <a:buChar char="●"/>
            </a:pPr>
            <a:r>
              <a:rPr lang="es">
                <a:solidFill>
                  <a:srgbClr val="375FA9"/>
                </a:solidFill>
              </a:rPr>
              <a:t>Protocolos</a:t>
            </a:r>
            <a:endParaRPr sz="1300">
              <a:solidFill>
                <a:srgbClr val="233A44"/>
              </a:solidFill>
              <a:latin typeface="Calibri"/>
              <a:ea typeface="Calibri"/>
              <a:cs typeface="Calibri"/>
              <a:sym typeface="Calibri"/>
            </a:endParaRPr>
          </a:p>
          <a:p>
            <a:pPr indent="-285750" lvl="1" marL="901700" rtl="0" algn="just">
              <a:lnSpc>
                <a:spcPct val="115000"/>
              </a:lnSpc>
              <a:spcBef>
                <a:spcPts val="0"/>
              </a:spcBef>
              <a:spcAft>
                <a:spcPts val="0"/>
              </a:spcAft>
              <a:buClr>
                <a:schemeClr val="accent5"/>
              </a:buClr>
              <a:buSzPts val="1100"/>
              <a:buFont typeface="Calibri"/>
              <a:buChar char="○"/>
            </a:pPr>
            <a:r>
              <a:rPr lang="es" sz="1300">
                <a:solidFill>
                  <a:srgbClr val="375FA9"/>
                </a:solidFill>
              </a:rPr>
              <a:t>IP - Internet Protocol</a:t>
            </a:r>
            <a:endParaRPr sz="1100">
              <a:solidFill>
                <a:srgbClr val="233A44"/>
              </a:solidFill>
              <a:latin typeface="Calibri"/>
              <a:ea typeface="Calibri"/>
              <a:cs typeface="Calibri"/>
              <a:sym typeface="Calibri"/>
            </a:endParaRPr>
          </a:p>
          <a:p>
            <a:pPr indent="-215900" lvl="1" marL="901700" rtl="0" algn="just">
              <a:lnSpc>
                <a:spcPct val="115000"/>
              </a:lnSpc>
              <a:spcBef>
                <a:spcPts val="0"/>
              </a:spcBef>
              <a:spcAft>
                <a:spcPts val="0"/>
              </a:spcAft>
              <a:buNone/>
            </a:pPr>
            <a:r>
              <a:t/>
            </a:r>
            <a:endParaRPr sz="1300">
              <a:solidFill>
                <a:srgbClr val="375FA9"/>
              </a:solidFill>
            </a:endParaRPr>
          </a:p>
          <a:p>
            <a:pPr indent="-215900" lvl="1" marL="901700" rtl="0" algn="just">
              <a:lnSpc>
                <a:spcPct val="115000"/>
              </a:lnSpc>
              <a:spcBef>
                <a:spcPts val="0"/>
              </a:spcBef>
              <a:spcAft>
                <a:spcPts val="0"/>
              </a:spcAft>
              <a:buNone/>
            </a:pPr>
            <a:r>
              <a:t/>
            </a:r>
            <a:endParaRPr sz="1300">
              <a:solidFill>
                <a:srgbClr val="375FA9"/>
              </a:solidFill>
            </a:endParaRPr>
          </a:p>
          <a:p>
            <a:pPr indent="-215900" lvl="1" marL="901700" rtl="0" algn="just">
              <a:lnSpc>
                <a:spcPct val="115000"/>
              </a:lnSpc>
              <a:spcBef>
                <a:spcPts val="0"/>
              </a:spcBef>
              <a:spcAft>
                <a:spcPts val="0"/>
              </a:spcAft>
              <a:buNone/>
            </a:pPr>
            <a:r>
              <a:t/>
            </a:r>
            <a:endParaRPr sz="1300">
              <a:solidFill>
                <a:srgbClr val="375FA9"/>
              </a:solidFill>
            </a:endParaRPr>
          </a:p>
        </p:txBody>
      </p:sp>
      <p:sp>
        <p:nvSpPr>
          <p:cNvPr id="487" name="Google Shape;487;p46"/>
          <p:cNvSpPr txBox="1"/>
          <p:nvPr/>
        </p:nvSpPr>
        <p:spPr>
          <a:xfrm>
            <a:off x="830432" y="611106"/>
            <a:ext cx="6715800" cy="8574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None/>
            </a:pPr>
            <a:r>
              <a:rPr b="1" lang="es" sz="3200">
                <a:solidFill>
                  <a:srgbClr val="E73263"/>
                </a:solidFill>
              </a:rPr>
              <a:t>Modelo TCP/IP</a:t>
            </a:r>
            <a:endParaRPr sz="2800">
              <a:solidFill>
                <a:srgbClr val="AF7B51"/>
              </a:solidFill>
              <a:latin typeface="Nunito"/>
              <a:ea typeface="Nunito"/>
              <a:cs typeface="Nunito"/>
              <a:sym typeface="Nunito"/>
            </a:endParaRPr>
          </a:p>
        </p:txBody>
      </p:sp>
      <p:pic>
        <p:nvPicPr>
          <p:cNvPr id="488" name="Google Shape;488;p46"/>
          <p:cNvPicPr preferRelativeResize="0"/>
          <p:nvPr/>
        </p:nvPicPr>
        <p:blipFill rotWithShape="1">
          <a:blip r:embed="rId4">
            <a:alphaModFix/>
          </a:blip>
          <a:srcRect b="0" l="0" r="0" t="0"/>
          <a:stretch/>
        </p:blipFill>
        <p:spPr>
          <a:xfrm>
            <a:off x="633005" y="1697823"/>
            <a:ext cx="2704991" cy="2849386"/>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492" name="Shape 492"/>
        <p:cNvGrpSpPr/>
        <p:nvPr/>
      </p:nvGrpSpPr>
      <p:grpSpPr>
        <a:xfrm>
          <a:off x="0" y="0"/>
          <a:ext cx="0" cy="0"/>
          <a:chOff x="0" y="0"/>
          <a:chExt cx="0" cy="0"/>
        </a:xfrm>
      </p:grpSpPr>
      <p:sp>
        <p:nvSpPr>
          <p:cNvPr id="493" name="Google Shape;493;p47"/>
          <p:cNvSpPr txBox="1"/>
          <p:nvPr/>
        </p:nvSpPr>
        <p:spPr>
          <a:xfrm>
            <a:off x="3714751" y="1466850"/>
            <a:ext cx="4023000" cy="3257700"/>
          </a:xfrm>
          <a:prstGeom prst="rect">
            <a:avLst/>
          </a:prstGeom>
          <a:noFill/>
          <a:ln>
            <a:noFill/>
          </a:ln>
        </p:spPr>
        <p:txBody>
          <a:bodyPr anchorCtr="0" anchor="t" bIns="34275" lIns="0" spcFirstLastPara="1" rIns="0" wrap="square" tIns="34275">
            <a:noAutofit/>
          </a:bodyPr>
          <a:lstStyle/>
          <a:p>
            <a:pPr indent="-285750" lvl="0" marL="444500" rtl="0" algn="just">
              <a:lnSpc>
                <a:spcPct val="115000"/>
              </a:lnSpc>
              <a:spcBef>
                <a:spcPts val="0"/>
              </a:spcBef>
              <a:spcAft>
                <a:spcPts val="0"/>
              </a:spcAft>
              <a:buClr>
                <a:schemeClr val="accent5"/>
              </a:buClr>
              <a:buSzPts val="1100"/>
              <a:buFont typeface="Calibri"/>
              <a:buChar char="●"/>
            </a:pPr>
            <a:r>
              <a:rPr lang="es">
                <a:solidFill>
                  <a:srgbClr val="375FA9"/>
                </a:solidFill>
              </a:rPr>
              <a:t>Capa de Red (Host a Red)</a:t>
            </a:r>
            <a:endParaRPr sz="1300">
              <a:solidFill>
                <a:srgbClr val="233A44"/>
              </a:solidFill>
              <a:latin typeface="Calibri"/>
              <a:ea typeface="Calibri"/>
              <a:cs typeface="Calibri"/>
              <a:sym typeface="Calibri"/>
            </a:endParaRPr>
          </a:p>
          <a:p>
            <a:pPr indent="-285750" lvl="1" marL="901700" rtl="0" algn="just">
              <a:lnSpc>
                <a:spcPct val="115000"/>
              </a:lnSpc>
              <a:spcBef>
                <a:spcPts val="0"/>
              </a:spcBef>
              <a:spcAft>
                <a:spcPts val="0"/>
              </a:spcAft>
              <a:buClr>
                <a:schemeClr val="accent5"/>
              </a:buClr>
              <a:buSzPts val="1100"/>
              <a:buFont typeface="Calibri"/>
              <a:buChar char="○"/>
            </a:pPr>
            <a:r>
              <a:rPr lang="es" sz="1300">
                <a:solidFill>
                  <a:srgbClr val="375FA9"/>
                </a:solidFill>
              </a:rPr>
              <a:t>Contiene las funciones de la capa de Enlace de Datos y física del Modelo OSI.</a:t>
            </a:r>
            <a:endParaRPr sz="1300">
              <a:solidFill>
                <a:srgbClr val="375FA9"/>
              </a:solidFill>
            </a:endParaRPr>
          </a:p>
          <a:p>
            <a:pPr indent="-285750" lvl="1" marL="901700" rtl="0" algn="just">
              <a:lnSpc>
                <a:spcPct val="115000"/>
              </a:lnSpc>
              <a:spcBef>
                <a:spcPts val="0"/>
              </a:spcBef>
              <a:spcAft>
                <a:spcPts val="0"/>
              </a:spcAft>
              <a:buClr>
                <a:schemeClr val="accent5"/>
              </a:buClr>
              <a:buSzPts val="1100"/>
              <a:buFont typeface="Calibri"/>
              <a:buChar char="○"/>
            </a:pPr>
            <a:r>
              <a:rPr lang="es" sz="1300">
                <a:solidFill>
                  <a:srgbClr val="375FA9"/>
                </a:solidFill>
              </a:rPr>
              <a:t>Tecnologías WANs y LANs como Frame Relay y Ethernet.</a:t>
            </a:r>
            <a:endParaRPr sz="1300">
              <a:solidFill>
                <a:srgbClr val="375FA9"/>
              </a:solidFill>
            </a:endParaRPr>
          </a:p>
          <a:p>
            <a:pPr indent="-285750" lvl="1" marL="901700" rtl="0" algn="just">
              <a:lnSpc>
                <a:spcPct val="115000"/>
              </a:lnSpc>
              <a:spcBef>
                <a:spcPts val="0"/>
              </a:spcBef>
              <a:spcAft>
                <a:spcPts val="0"/>
              </a:spcAft>
              <a:buClr>
                <a:schemeClr val="accent5"/>
              </a:buClr>
              <a:buSzPts val="1100"/>
              <a:buFont typeface="Calibri"/>
              <a:buChar char="○"/>
            </a:pPr>
            <a:r>
              <a:rPr lang="es" sz="1300">
                <a:solidFill>
                  <a:srgbClr val="375FA9"/>
                </a:solidFill>
              </a:rPr>
              <a:t>Encargada de todos los procesos requeridos para realizar el enlace físico.</a:t>
            </a:r>
            <a:endParaRPr sz="1100">
              <a:solidFill>
                <a:srgbClr val="233A44"/>
              </a:solidFill>
              <a:latin typeface="Calibri"/>
              <a:ea typeface="Calibri"/>
              <a:cs typeface="Calibri"/>
              <a:sym typeface="Calibri"/>
            </a:endParaRPr>
          </a:p>
          <a:p>
            <a:pPr indent="0" lvl="1" marL="615950" rtl="0" algn="just">
              <a:lnSpc>
                <a:spcPct val="115000"/>
              </a:lnSpc>
              <a:spcBef>
                <a:spcPts val="0"/>
              </a:spcBef>
              <a:spcAft>
                <a:spcPts val="0"/>
              </a:spcAft>
              <a:buNone/>
            </a:pPr>
            <a:r>
              <a:t/>
            </a:r>
            <a:endParaRPr sz="1300">
              <a:solidFill>
                <a:srgbClr val="375FA9"/>
              </a:solidFill>
            </a:endParaRPr>
          </a:p>
          <a:p>
            <a:pPr indent="-285750" lvl="0" marL="444500" rtl="0" algn="just">
              <a:lnSpc>
                <a:spcPct val="115000"/>
              </a:lnSpc>
              <a:spcBef>
                <a:spcPts val="0"/>
              </a:spcBef>
              <a:spcAft>
                <a:spcPts val="0"/>
              </a:spcAft>
              <a:buClr>
                <a:schemeClr val="accent5"/>
              </a:buClr>
              <a:buSzPts val="1100"/>
              <a:buFont typeface="Calibri"/>
              <a:buChar char="●"/>
            </a:pPr>
            <a:r>
              <a:rPr lang="es">
                <a:solidFill>
                  <a:srgbClr val="375FA9"/>
                </a:solidFill>
              </a:rPr>
              <a:t>Tecnologías</a:t>
            </a:r>
            <a:endParaRPr sz="1300">
              <a:solidFill>
                <a:srgbClr val="233A44"/>
              </a:solidFill>
              <a:latin typeface="Calibri"/>
              <a:ea typeface="Calibri"/>
              <a:cs typeface="Calibri"/>
              <a:sym typeface="Calibri"/>
            </a:endParaRPr>
          </a:p>
          <a:p>
            <a:pPr indent="-285750" lvl="1" marL="901700" rtl="0" algn="just">
              <a:lnSpc>
                <a:spcPct val="115000"/>
              </a:lnSpc>
              <a:spcBef>
                <a:spcPts val="0"/>
              </a:spcBef>
              <a:spcAft>
                <a:spcPts val="0"/>
              </a:spcAft>
              <a:buClr>
                <a:schemeClr val="accent5"/>
              </a:buClr>
              <a:buSzPts val="1100"/>
              <a:buFont typeface="Calibri"/>
              <a:buChar char="○"/>
            </a:pPr>
            <a:r>
              <a:rPr lang="es" sz="1300">
                <a:solidFill>
                  <a:srgbClr val="375FA9"/>
                </a:solidFill>
              </a:rPr>
              <a:t>LAN &amp; WAN Technologies</a:t>
            </a:r>
            <a:endParaRPr sz="1300">
              <a:solidFill>
                <a:srgbClr val="375FA9"/>
              </a:solidFill>
            </a:endParaRPr>
          </a:p>
          <a:p>
            <a:pPr indent="-298450" lvl="1" marL="901700" rtl="0" algn="just">
              <a:lnSpc>
                <a:spcPct val="115000"/>
              </a:lnSpc>
              <a:spcBef>
                <a:spcPts val="0"/>
              </a:spcBef>
              <a:spcAft>
                <a:spcPts val="0"/>
              </a:spcAft>
              <a:buClr>
                <a:srgbClr val="375FA9"/>
              </a:buClr>
              <a:buSzPts val="1300"/>
              <a:buFont typeface="Calibri"/>
              <a:buChar char="○"/>
            </a:pPr>
            <a:r>
              <a:rPr lang="es" sz="1300">
                <a:solidFill>
                  <a:srgbClr val="375FA9"/>
                </a:solidFill>
              </a:rPr>
              <a:t>Ethernet</a:t>
            </a:r>
            <a:endParaRPr sz="1300">
              <a:solidFill>
                <a:srgbClr val="375FA9"/>
              </a:solidFill>
            </a:endParaRPr>
          </a:p>
          <a:p>
            <a:pPr indent="-298450" lvl="1" marL="901700" rtl="0" algn="just">
              <a:lnSpc>
                <a:spcPct val="115000"/>
              </a:lnSpc>
              <a:spcBef>
                <a:spcPts val="0"/>
              </a:spcBef>
              <a:spcAft>
                <a:spcPts val="0"/>
              </a:spcAft>
              <a:buClr>
                <a:srgbClr val="375FA9"/>
              </a:buClr>
              <a:buSzPts val="1300"/>
              <a:buFont typeface="Calibri"/>
              <a:buChar char="○"/>
            </a:pPr>
            <a:r>
              <a:rPr lang="es" sz="1300">
                <a:solidFill>
                  <a:srgbClr val="375FA9"/>
                </a:solidFill>
              </a:rPr>
              <a:t>WI-FI IEEE 802.11</a:t>
            </a:r>
            <a:endParaRPr sz="1300">
              <a:solidFill>
                <a:srgbClr val="375FA9"/>
              </a:solidFill>
            </a:endParaRPr>
          </a:p>
          <a:p>
            <a:pPr indent="-215900" lvl="1" marL="901700" rtl="0" algn="just">
              <a:lnSpc>
                <a:spcPct val="115000"/>
              </a:lnSpc>
              <a:spcBef>
                <a:spcPts val="0"/>
              </a:spcBef>
              <a:spcAft>
                <a:spcPts val="0"/>
              </a:spcAft>
              <a:buNone/>
            </a:pPr>
            <a:r>
              <a:t/>
            </a:r>
            <a:endParaRPr sz="1300">
              <a:solidFill>
                <a:srgbClr val="375FA9"/>
              </a:solidFill>
            </a:endParaRPr>
          </a:p>
        </p:txBody>
      </p:sp>
      <p:sp>
        <p:nvSpPr>
          <p:cNvPr id="494" name="Google Shape;494;p47"/>
          <p:cNvSpPr txBox="1"/>
          <p:nvPr/>
        </p:nvSpPr>
        <p:spPr>
          <a:xfrm>
            <a:off x="876882" y="609456"/>
            <a:ext cx="6715800" cy="8574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None/>
            </a:pPr>
            <a:r>
              <a:rPr b="1" lang="es" sz="3200">
                <a:solidFill>
                  <a:srgbClr val="E73263"/>
                </a:solidFill>
              </a:rPr>
              <a:t>Modelo TCP/IP</a:t>
            </a:r>
            <a:endParaRPr sz="2800">
              <a:solidFill>
                <a:srgbClr val="AF7B51"/>
              </a:solidFill>
              <a:latin typeface="Nunito"/>
              <a:ea typeface="Nunito"/>
              <a:cs typeface="Nunito"/>
              <a:sym typeface="Nunito"/>
            </a:endParaRPr>
          </a:p>
        </p:txBody>
      </p:sp>
      <p:pic>
        <p:nvPicPr>
          <p:cNvPr id="495" name="Google Shape;495;p47"/>
          <p:cNvPicPr preferRelativeResize="0"/>
          <p:nvPr/>
        </p:nvPicPr>
        <p:blipFill rotWithShape="1">
          <a:blip r:embed="rId4">
            <a:alphaModFix/>
          </a:blip>
          <a:srcRect b="0" l="0" r="0" t="0"/>
          <a:stretch/>
        </p:blipFill>
        <p:spPr>
          <a:xfrm>
            <a:off x="807136" y="1570760"/>
            <a:ext cx="2638425" cy="280987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499" name="Shape 499"/>
        <p:cNvGrpSpPr/>
        <p:nvPr/>
      </p:nvGrpSpPr>
      <p:grpSpPr>
        <a:xfrm>
          <a:off x="0" y="0"/>
          <a:ext cx="0" cy="0"/>
          <a:chOff x="0" y="0"/>
          <a:chExt cx="0" cy="0"/>
        </a:xfrm>
      </p:grpSpPr>
      <p:sp>
        <p:nvSpPr>
          <p:cNvPr id="500" name="Google Shape;500;p48"/>
          <p:cNvSpPr txBox="1"/>
          <p:nvPr/>
        </p:nvSpPr>
        <p:spPr>
          <a:xfrm>
            <a:off x="841664" y="611673"/>
            <a:ext cx="6348900" cy="8574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None/>
            </a:pPr>
            <a:r>
              <a:rPr b="1" lang="es" sz="3200">
                <a:solidFill>
                  <a:srgbClr val="E73263"/>
                </a:solidFill>
              </a:rPr>
              <a:t>Modelo OSI vs TCP/IP</a:t>
            </a:r>
            <a:endParaRPr sz="2800">
              <a:solidFill>
                <a:srgbClr val="AF7B51"/>
              </a:solidFill>
              <a:latin typeface="Nunito"/>
              <a:ea typeface="Nunito"/>
              <a:cs typeface="Nunito"/>
              <a:sym typeface="Nunito"/>
            </a:endParaRPr>
          </a:p>
        </p:txBody>
      </p:sp>
      <p:pic>
        <p:nvPicPr>
          <p:cNvPr id="501" name="Google Shape;501;p48"/>
          <p:cNvPicPr preferRelativeResize="0"/>
          <p:nvPr/>
        </p:nvPicPr>
        <p:blipFill rotWithShape="1">
          <a:blip r:embed="rId4">
            <a:alphaModFix/>
          </a:blip>
          <a:srcRect b="0" l="0" r="0" t="7089"/>
          <a:stretch/>
        </p:blipFill>
        <p:spPr>
          <a:xfrm>
            <a:off x="1878157" y="1766455"/>
            <a:ext cx="5200650" cy="2778702"/>
          </a:xfrm>
          <a:prstGeom prst="rect">
            <a:avLst/>
          </a:prstGeom>
          <a:noFill/>
          <a:ln>
            <a:noFill/>
          </a:ln>
        </p:spPr>
      </p:pic>
      <p:sp>
        <p:nvSpPr>
          <p:cNvPr id="502" name="Google Shape;502;p48"/>
          <p:cNvSpPr txBox="1"/>
          <p:nvPr/>
        </p:nvSpPr>
        <p:spPr>
          <a:xfrm>
            <a:off x="2301588" y="1469069"/>
            <a:ext cx="17145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s" sz="1400" u="none" cap="none" strike="noStrike">
                <a:solidFill>
                  <a:srgbClr val="E73263"/>
                </a:solidFill>
                <a:latin typeface="Arial"/>
                <a:ea typeface="Arial"/>
                <a:cs typeface="Arial"/>
                <a:sym typeface="Arial"/>
              </a:rPr>
              <a:t>Modelo TCP/IP</a:t>
            </a:r>
            <a:endParaRPr b="1" i="0" sz="1400" u="none" cap="none" strike="noStrike">
              <a:solidFill>
                <a:srgbClr val="E73263"/>
              </a:solidFill>
              <a:latin typeface="Arial"/>
              <a:ea typeface="Arial"/>
              <a:cs typeface="Arial"/>
              <a:sym typeface="Arial"/>
            </a:endParaRPr>
          </a:p>
        </p:txBody>
      </p:sp>
      <p:sp>
        <p:nvSpPr>
          <p:cNvPr id="503" name="Google Shape;503;p48"/>
          <p:cNvSpPr txBox="1"/>
          <p:nvPr/>
        </p:nvSpPr>
        <p:spPr>
          <a:xfrm>
            <a:off x="5145234" y="1458678"/>
            <a:ext cx="17145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s" sz="1400" u="none" cap="none" strike="noStrike">
                <a:solidFill>
                  <a:srgbClr val="E73263"/>
                </a:solidFill>
                <a:latin typeface="Arial"/>
                <a:ea typeface="Arial"/>
                <a:cs typeface="Arial"/>
                <a:sym typeface="Arial"/>
              </a:rPr>
              <a:t>Modelo OSI</a:t>
            </a:r>
            <a:endParaRPr b="1" i="0" sz="1400" u="none" cap="none" strike="noStrike">
              <a:solidFill>
                <a:srgbClr val="E73263"/>
              </a:solidFill>
              <a:latin typeface="Arial"/>
              <a:ea typeface="Arial"/>
              <a:cs typeface="Arial"/>
              <a:sym typeface="Aria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507" name="Shape 507"/>
        <p:cNvGrpSpPr/>
        <p:nvPr/>
      </p:nvGrpSpPr>
      <p:grpSpPr>
        <a:xfrm>
          <a:off x="0" y="0"/>
          <a:ext cx="0" cy="0"/>
          <a:chOff x="0" y="0"/>
          <a:chExt cx="0" cy="0"/>
        </a:xfrm>
      </p:grpSpPr>
      <p:sp>
        <p:nvSpPr>
          <p:cNvPr id="508" name="Google Shape;508;p49"/>
          <p:cNvSpPr txBox="1"/>
          <p:nvPr/>
        </p:nvSpPr>
        <p:spPr>
          <a:xfrm>
            <a:off x="869581" y="976756"/>
            <a:ext cx="7017300" cy="8574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None/>
            </a:pPr>
            <a:r>
              <a:rPr b="1" lang="es" sz="3100">
                <a:solidFill>
                  <a:srgbClr val="E73263"/>
                </a:solidFill>
              </a:rPr>
              <a:t>Modelo TCP/IP</a:t>
            </a:r>
            <a:br>
              <a:rPr b="1" lang="es" sz="3100">
                <a:solidFill>
                  <a:srgbClr val="E73263"/>
                </a:solidFill>
              </a:rPr>
            </a:br>
            <a:r>
              <a:rPr b="1" lang="es" sz="2900">
                <a:solidFill>
                  <a:srgbClr val="E73263"/>
                </a:solidFill>
              </a:rPr>
              <a:t>Esquema Cliente-Servidor</a:t>
            </a:r>
            <a:endParaRPr sz="2900">
              <a:solidFill>
                <a:srgbClr val="E83464"/>
              </a:solidFill>
            </a:endParaRPr>
          </a:p>
        </p:txBody>
      </p:sp>
      <p:grpSp>
        <p:nvGrpSpPr>
          <p:cNvPr id="509" name="Google Shape;509;p49"/>
          <p:cNvGrpSpPr/>
          <p:nvPr/>
        </p:nvGrpSpPr>
        <p:grpSpPr>
          <a:xfrm>
            <a:off x="1149700" y="1771847"/>
            <a:ext cx="5373250" cy="3029470"/>
            <a:chOff x="1412875" y="1254312"/>
            <a:chExt cx="5206133" cy="3516098"/>
          </a:xfrm>
        </p:grpSpPr>
        <p:pic>
          <p:nvPicPr>
            <p:cNvPr descr="INTERACCIÓN DE PROTOCOLOS DE RED – Interpolados" id="510" name="Google Shape;510;p49"/>
            <p:cNvPicPr preferRelativeResize="0"/>
            <p:nvPr/>
          </p:nvPicPr>
          <p:blipFill rotWithShape="1">
            <a:blip r:embed="rId4">
              <a:alphaModFix/>
            </a:blip>
            <a:srcRect b="0" l="0" r="0" t="0"/>
            <a:stretch/>
          </p:blipFill>
          <p:spPr>
            <a:xfrm>
              <a:off x="1412875" y="1254312"/>
              <a:ext cx="5206133" cy="3442379"/>
            </a:xfrm>
            <a:prstGeom prst="rect">
              <a:avLst/>
            </a:prstGeom>
            <a:noFill/>
            <a:ln>
              <a:noFill/>
            </a:ln>
          </p:spPr>
        </p:pic>
        <p:sp>
          <p:nvSpPr>
            <p:cNvPr id="511" name="Google Shape;511;p49"/>
            <p:cNvSpPr txBox="1"/>
            <p:nvPr/>
          </p:nvSpPr>
          <p:spPr>
            <a:xfrm>
              <a:off x="1506393" y="4539710"/>
              <a:ext cx="543600" cy="230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s" sz="900" u="none" cap="none" strike="noStrike">
                  <a:solidFill>
                    <a:srgbClr val="000000"/>
                  </a:solidFill>
                  <a:latin typeface="Arial"/>
                  <a:ea typeface="Arial"/>
                  <a:cs typeface="Arial"/>
                  <a:sym typeface="Arial"/>
                </a:rPr>
                <a:t>Cliente</a:t>
              </a:r>
              <a:endParaRPr b="0" i="0" sz="900" u="none" cap="none" strike="noStrike">
                <a:solidFill>
                  <a:srgbClr val="000000"/>
                </a:solidFill>
                <a:latin typeface="Arial"/>
                <a:ea typeface="Arial"/>
                <a:cs typeface="Arial"/>
                <a:sym typeface="Arial"/>
              </a:endParaRPr>
            </a:p>
          </p:txBody>
        </p:sp>
      </p:gr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515" name="Shape 515"/>
        <p:cNvGrpSpPr/>
        <p:nvPr/>
      </p:nvGrpSpPr>
      <p:grpSpPr>
        <a:xfrm>
          <a:off x="0" y="0"/>
          <a:ext cx="0" cy="0"/>
          <a:chOff x="0" y="0"/>
          <a:chExt cx="0" cy="0"/>
        </a:xfrm>
      </p:grpSpPr>
      <p:sp>
        <p:nvSpPr>
          <p:cNvPr id="516" name="Google Shape;516;p50"/>
          <p:cNvSpPr txBox="1"/>
          <p:nvPr/>
        </p:nvSpPr>
        <p:spPr>
          <a:xfrm>
            <a:off x="878881" y="955428"/>
            <a:ext cx="7431900" cy="8574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None/>
            </a:pPr>
            <a:r>
              <a:rPr b="1" lang="es" sz="2800">
                <a:solidFill>
                  <a:srgbClr val="E73263"/>
                </a:solidFill>
              </a:rPr>
              <a:t>Modelo TCP/IP</a:t>
            </a:r>
            <a:br>
              <a:rPr b="1" lang="es" sz="2800">
                <a:solidFill>
                  <a:srgbClr val="E73263"/>
                </a:solidFill>
              </a:rPr>
            </a:br>
            <a:r>
              <a:rPr b="1" lang="es" sz="2800">
                <a:solidFill>
                  <a:srgbClr val="E73263"/>
                </a:solidFill>
              </a:rPr>
              <a:t>Esquema o Modelo Cliente-Servidor</a:t>
            </a:r>
            <a:endParaRPr sz="2800">
              <a:solidFill>
                <a:srgbClr val="E83464"/>
              </a:solidFill>
            </a:endParaRPr>
          </a:p>
        </p:txBody>
      </p:sp>
      <p:sp>
        <p:nvSpPr>
          <p:cNvPr id="517" name="Google Shape;517;p50"/>
          <p:cNvSpPr txBox="1"/>
          <p:nvPr/>
        </p:nvSpPr>
        <p:spPr>
          <a:xfrm>
            <a:off x="800104" y="1812678"/>
            <a:ext cx="7543800" cy="3208500"/>
          </a:xfrm>
          <a:prstGeom prst="rect">
            <a:avLst/>
          </a:prstGeom>
          <a:noFill/>
          <a:ln>
            <a:noFill/>
          </a:ln>
        </p:spPr>
        <p:txBody>
          <a:bodyPr anchorCtr="0" anchor="t" bIns="34275" lIns="0" spcFirstLastPara="1" rIns="0" wrap="square" tIns="34275">
            <a:noAutofit/>
          </a:bodyPr>
          <a:lstStyle/>
          <a:p>
            <a:pPr indent="0" lvl="0" marL="158750" rtl="0" algn="just">
              <a:lnSpc>
                <a:spcPct val="115000"/>
              </a:lnSpc>
              <a:spcBef>
                <a:spcPts val="600"/>
              </a:spcBef>
              <a:spcAft>
                <a:spcPts val="0"/>
              </a:spcAft>
              <a:buNone/>
            </a:pPr>
            <a:r>
              <a:rPr lang="es" sz="1300">
                <a:solidFill>
                  <a:srgbClr val="375FA9"/>
                </a:solidFill>
              </a:rPr>
              <a:t>No existe una definición única de este modelo, se puede definir de varias formas:</a:t>
            </a:r>
            <a:endParaRPr sz="1300">
              <a:solidFill>
                <a:srgbClr val="375FA9"/>
              </a:solidFill>
            </a:endParaRPr>
          </a:p>
          <a:p>
            <a:pPr indent="-285750" lvl="0" marL="444500" rtl="0" algn="just">
              <a:lnSpc>
                <a:spcPct val="115000"/>
              </a:lnSpc>
              <a:spcBef>
                <a:spcPts val="0"/>
              </a:spcBef>
              <a:spcAft>
                <a:spcPts val="0"/>
              </a:spcAft>
              <a:buClr>
                <a:schemeClr val="accent5"/>
              </a:buClr>
              <a:buSzPts val="1100"/>
              <a:buFont typeface="Calibri"/>
              <a:buChar char="●"/>
            </a:pPr>
            <a:r>
              <a:rPr lang="es" sz="1300">
                <a:solidFill>
                  <a:srgbClr val="375FA9"/>
                </a:solidFill>
              </a:rPr>
              <a:t>Como una técnica para la distribución de recursos entre computadoras personales.</a:t>
            </a:r>
            <a:endParaRPr sz="1300">
              <a:solidFill>
                <a:srgbClr val="375FA9"/>
              </a:solidFill>
            </a:endParaRPr>
          </a:p>
          <a:p>
            <a:pPr indent="0" lvl="0" marL="457200" rtl="0" algn="just">
              <a:lnSpc>
                <a:spcPct val="115000"/>
              </a:lnSpc>
              <a:spcBef>
                <a:spcPts val="0"/>
              </a:spcBef>
              <a:spcAft>
                <a:spcPts val="0"/>
              </a:spcAft>
              <a:buNone/>
            </a:pPr>
            <a:r>
              <a:t/>
            </a:r>
            <a:endParaRPr sz="1300">
              <a:solidFill>
                <a:srgbClr val="375FA9"/>
              </a:solidFill>
            </a:endParaRPr>
          </a:p>
          <a:p>
            <a:pPr indent="-285750" lvl="0" marL="444500" rtl="0" algn="just">
              <a:lnSpc>
                <a:spcPct val="115000"/>
              </a:lnSpc>
              <a:spcBef>
                <a:spcPts val="0"/>
              </a:spcBef>
              <a:spcAft>
                <a:spcPts val="0"/>
              </a:spcAft>
              <a:buClr>
                <a:schemeClr val="accent5"/>
              </a:buClr>
              <a:buSzPts val="1100"/>
              <a:buFont typeface="Calibri"/>
              <a:buChar char="●"/>
            </a:pPr>
            <a:r>
              <a:rPr lang="es" sz="1300">
                <a:solidFill>
                  <a:srgbClr val="375FA9"/>
                </a:solidFill>
              </a:rPr>
              <a:t>Como una tecnología distribuida que determina el papel de un cliente que requiere el servicio y de un servidor que se lo proporciona.</a:t>
            </a:r>
            <a:endParaRPr sz="1300">
              <a:solidFill>
                <a:srgbClr val="375FA9"/>
              </a:solidFill>
            </a:endParaRPr>
          </a:p>
          <a:p>
            <a:pPr indent="0" lvl="0" marL="457200" rtl="0" algn="just">
              <a:lnSpc>
                <a:spcPct val="115000"/>
              </a:lnSpc>
              <a:spcBef>
                <a:spcPts val="0"/>
              </a:spcBef>
              <a:spcAft>
                <a:spcPts val="0"/>
              </a:spcAft>
              <a:buNone/>
            </a:pPr>
            <a:r>
              <a:t/>
            </a:r>
            <a:endParaRPr sz="1300">
              <a:solidFill>
                <a:srgbClr val="375FA9"/>
              </a:solidFill>
            </a:endParaRPr>
          </a:p>
          <a:p>
            <a:pPr indent="-285750" lvl="0" marL="444500" rtl="0" algn="just">
              <a:lnSpc>
                <a:spcPct val="115000"/>
              </a:lnSpc>
              <a:spcBef>
                <a:spcPts val="0"/>
              </a:spcBef>
              <a:spcAft>
                <a:spcPts val="0"/>
              </a:spcAft>
              <a:buClr>
                <a:schemeClr val="accent5"/>
              </a:buClr>
              <a:buSzPts val="1100"/>
              <a:buFont typeface="Calibri"/>
              <a:buChar char="●"/>
            </a:pPr>
            <a:r>
              <a:rPr lang="es" sz="1300">
                <a:solidFill>
                  <a:srgbClr val="375FA9"/>
                </a:solidFill>
              </a:rPr>
              <a:t>Como un conjunto de funciones:</a:t>
            </a:r>
            <a:endParaRPr sz="1300">
              <a:solidFill>
                <a:srgbClr val="375FA9"/>
              </a:solidFill>
            </a:endParaRPr>
          </a:p>
          <a:p>
            <a:pPr indent="-285750" lvl="1" marL="901700" rtl="0" algn="just">
              <a:lnSpc>
                <a:spcPct val="115000"/>
              </a:lnSpc>
              <a:spcBef>
                <a:spcPts val="0"/>
              </a:spcBef>
              <a:spcAft>
                <a:spcPts val="0"/>
              </a:spcAft>
              <a:buClr>
                <a:schemeClr val="accent5"/>
              </a:buClr>
              <a:buSzPts val="1100"/>
              <a:buFont typeface="Calibri"/>
              <a:buChar char="○"/>
            </a:pPr>
            <a:r>
              <a:rPr lang="es" sz="1200">
                <a:solidFill>
                  <a:srgbClr val="375FA9"/>
                </a:solidFill>
              </a:rPr>
              <a:t>Los servidores ofrecen una interfaz pública y bien definida a todos los clientes.</a:t>
            </a:r>
            <a:endParaRPr sz="1100">
              <a:solidFill>
                <a:srgbClr val="233A44"/>
              </a:solidFill>
              <a:latin typeface="Calibri"/>
              <a:ea typeface="Calibri"/>
              <a:cs typeface="Calibri"/>
              <a:sym typeface="Calibri"/>
            </a:endParaRPr>
          </a:p>
          <a:p>
            <a:pPr indent="-285750" lvl="1" marL="901700" rtl="0" algn="just">
              <a:lnSpc>
                <a:spcPct val="115000"/>
              </a:lnSpc>
              <a:spcBef>
                <a:spcPts val="0"/>
              </a:spcBef>
              <a:spcAft>
                <a:spcPts val="0"/>
              </a:spcAft>
              <a:buClr>
                <a:schemeClr val="accent5"/>
              </a:buClr>
              <a:buSzPts val="1100"/>
              <a:buFont typeface="Calibri"/>
              <a:buChar char="○"/>
            </a:pPr>
            <a:r>
              <a:rPr lang="es" sz="1200">
                <a:solidFill>
                  <a:srgbClr val="375FA9"/>
                </a:solidFill>
              </a:rPr>
              <a:t>Las aplicaciones de los clientes no conocen la lógica del servidor, solamente su interfaz. </a:t>
            </a:r>
            <a:endParaRPr sz="1100">
              <a:solidFill>
                <a:srgbClr val="233A44"/>
              </a:solidFill>
              <a:latin typeface="Calibri"/>
              <a:ea typeface="Calibri"/>
              <a:cs typeface="Calibri"/>
              <a:sym typeface="Calibri"/>
            </a:endParaRPr>
          </a:p>
          <a:p>
            <a:pPr indent="-285750" lvl="1" marL="901700" rtl="0" algn="just">
              <a:lnSpc>
                <a:spcPct val="115000"/>
              </a:lnSpc>
              <a:spcBef>
                <a:spcPts val="0"/>
              </a:spcBef>
              <a:spcAft>
                <a:spcPts val="0"/>
              </a:spcAft>
              <a:buClr>
                <a:schemeClr val="accent5"/>
              </a:buClr>
              <a:buSzPts val="1100"/>
              <a:buFont typeface="Calibri"/>
              <a:buChar char="○"/>
            </a:pPr>
            <a:r>
              <a:rPr lang="es" sz="1200">
                <a:solidFill>
                  <a:srgbClr val="375FA9"/>
                </a:solidFill>
              </a:rPr>
              <a:t>Las aplicaciones de los clientes deben ser independientes de su localización</a:t>
            </a:r>
            <a:r>
              <a:rPr lang="es">
                <a:solidFill>
                  <a:srgbClr val="375FA9"/>
                </a:solidFill>
              </a:rPr>
              <a:t>.</a:t>
            </a:r>
            <a:endParaRPr sz="1100">
              <a:solidFill>
                <a:srgbClr val="233A44"/>
              </a:solidFill>
              <a:latin typeface="Calibri"/>
              <a:ea typeface="Calibri"/>
              <a:cs typeface="Calibri"/>
              <a:sym typeface="Calibri"/>
            </a:endParaRPr>
          </a:p>
          <a:p>
            <a:pPr indent="-285750" lvl="1" marL="901700" rtl="0" algn="just">
              <a:lnSpc>
                <a:spcPct val="115000"/>
              </a:lnSpc>
              <a:spcBef>
                <a:spcPts val="0"/>
              </a:spcBef>
              <a:spcAft>
                <a:spcPts val="0"/>
              </a:spcAft>
              <a:buClr>
                <a:schemeClr val="accent5"/>
              </a:buClr>
              <a:buSzPts val="1100"/>
              <a:buFont typeface="Calibri"/>
              <a:buChar char="○"/>
            </a:pPr>
            <a:r>
              <a:rPr lang="es" sz="1200">
                <a:solidFill>
                  <a:srgbClr val="375FA9"/>
                </a:solidFill>
              </a:rPr>
              <a:t>Los clientes no dependen de la ubicación del servidor.</a:t>
            </a:r>
            <a:endParaRPr sz="1100">
              <a:solidFill>
                <a:srgbClr val="233A44"/>
              </a:solidFill>
              <a:latin typeface="Calibri"/>
              <a:ea typeface="Calibri"/>
              <a:cs typeface="Calibri"/>
              <a:sym typeface="Calibri"/>
            </a:endParaRPr>
          </a:p>
          <a:p>
            <a:pPr indent="-215900" lvl="1" marL="901700" rtl="0" algn="just">
              <a:lnSpc>
                <a:spcPct val="115000"/>
              </a:lnSpc>
              <a:spcBef>
                <a:spcPts val="0"/>
              </a:spcBef>
              <a:spcAft>
                <a:spcPts val="0"/>
              </a:spcAft>
              <a:buNone/>
            </a:pPr>
            <a:r>
              <a:t/>
            </a:r>
            <a:endParaRPr>
              <a:solidFill>
                <a:srgbClr val="375FA9"/>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521" name="Shape 521"/>
        <p:cNvGrpSpPr/>
        <p:nvPr/>
      </p:nvGrpSpPr>
      <p:grpSpPr>
        <a:xfrm>
          <a:off x="0" y="0"/>
          <a:ext cx="0" cy="0"/>
          <a:chOff x="0" y="0"/>
          <a:chExt cx="0" cy="0"/>
        </a:xfrm>
      </p:grpSpPr>
      <p:sp>
        <p:nvSpPr>
          <p:cNvPr id="522" name="Google Shape;522;p51"/>
          <p:cNvSpPr txBox="1"/>
          <p:nvPr/>
        </p:nvSpPr>
        <p:spPr>
          <a:xfrm>
            <a:off x="953381" y="1045067"/>
            <a:ext cx="7017300" cy="8574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None/>
            </a:pPr>
            <a:r>
              <a:rPr b="1" lang="es" sz="3000">
                <a:solidFill>
                  <a:srgbClr val="E73263"/>
                </a:solidFill>
              </a:rPr>
              <a:t>Modelo TCP/IP</a:t>
            </a:r>
            <a:br>
              <a:rPr b="1" lang="es" sz="3000">
                <a:solidFill>
                  <a:srgbClr val="E73263"/>
                </a:solidFill>
              </a:rPr>
            </a:br>
            <a:r>
              <a:rPr b="1" lang="es" sz="3000">
                <a:solidFill>
                  <a:srgbClr val="E73263"/>
                </a:solidFill>
              </a:rPr>
              <a:t>Esquema Cliente-Servidor</a:t>
            </a:r>
            <a:endParaRPr sz="3000">
              <a:solidFill>
                <a:srgbClr val="E83464"/>
              </a:solidFill>
            </a:endParaRPr>
          </a:p>
        </p:txBody>
      </p:sp>
      <p:sp>
        <p:nvSpPr>
          <p:cNvPr id="523" name="Google Shape;523;p51"/>
          <p:cNvSpPr txBox="1"/>
          <p:nvPr/>
        </p:nvSpPr>
        <p:spPr>
          <a:xfrm>
            <a:off x="849781" y="2056246"/>
            <a:ext cx="7543800" cy="2439600"/>
          </a:xfrm>
          <a:prstGeom prst="rect">
            <a:avLst/>
          </a:prstGeom>
          <a:noFill/>
          <a:ln>
            <a:noFill/>
          </a:ln>
        </p:spPr>
        <p:txBody>
          <a:bodyPr anchorCtr="0" anchor="t" bIns="34275" lIns="0" spcFirstLastPara="1" rIns="0" wrap="square" tIns="34275">
            <a:noAutofit/>
          </a:bodyPr>
          <a:lstStyle/>
          <a:p>
            <a:pPr indent="-285750" lvl="0" marL="444500" rtl="0" algn="just">
              <a:lnSpc>
                <a:spcPct val="115000"/>
              </a:lnSpc>
              <a:spcBef>
                <a:spcPts val="600"/>
              </a:spcBef>
              <a:spcAft>
                <a:spcPts val="0"/>
              </a:spcAft>
              <a:buClr>
                <a:schemeClr val="accent5"/>
              </a:buClr>
              <a:buSzPts val="1100"/>
              <a:buFont typeface="Calibri"/>
              <a:buChar char="●"/>
            </a:pPr>
            <a:r>
              <a:rPr lang="es">
                <a:solidFill>
                  <a:srgbClr val="375FA9"/>
                </a:solidFill>
              </a:rPr>
              <a:t>Los procesos que utilizan protocolos TCP/IP se efectúan según el esquema Cliente-Servidor. </a:t>
            </a:r>
            <a:endParaRPr>
              <a:solidFill>
                <a:srgbClr val="375FA9"/>
              </a:solidFill>
            </a:endParaRPr>
          </a:p>
          <a:p>
            <a:pPr indent="-285750" lvl="0" marL="444500" rtl="0" algn="just">
              <a:lnSpc>
                <a:spcPct val="115000"/>
              </a:lnSpc>
              <a:spcBef>
                <a:spcPts val="600"/>
              </a:spcBef>
              <a:spcAft>
                <a:spcPts val="0"/>
              </a:spcAft>
              <a:buClr>
                <a:schemeClr val="accent5"/>
              </a:buClr>
              <a:buSzPts val="1100"/>
              <a:buFont typeface="Calibri"/>
              <a:buChar char="●"/>
            </a:pPr>
            <a:r>
              <a:rPr lang="es">
                <a:solidFill>
                  <a:srgbClr val="375FA9"/>
                </a:solidFill>
              </a:rPr>
              <a:t>Los clientes y servidores son procesos que pueden estar en el mismo o distinto computador. </a:t>
            </a:r>
            <a:endParaRPr sz="1300">
              <a:solidFill>
                <a:srgbClr val="233A44"/>
              </a:solidFill>
              <a:latin typeface="Calibri"/>
              <a:ea typeface="Calibri"/>
              <a:cs typeface="Calibri"/>
              <a:sym typeface="Calibri"/>
            </a:endParaRPr>
          </a:p>
          <a:p>
            <a:pPr indent="-285750" lvl="0" marL="444500" rtl="0" algn="just">
              <a:lnSpc>
                <a:spcPct val="115000"/>
              </a:lnSpc>
              <a:spcBef>
                <a:spcPts val="600"/>
              </a:spcBef>
              <a:spcAft>
                <a:spcPts val="0"/>
              </a:spcAft>
              <a:buClr>
                <a:schemeClr val="accent5"/>
              </a:buClr>
              <a:buSzPts val="1100"/>
              <a:buFont typeface="Calibri"/>
              <a:buChar char="●"/>
            </a:pPr>
            <a:r>
              <a:rPr lang="es">
                <a:solidFill>
                  <a:srgbClr val="375FA9"/>
                </a:solidFill>
              </a:rPr>
              <a:t>Los procesos cliente utilizan los servicios proporcionados por los servidores.</a:t>
            </a:r>
            <a:endParaRPr sz="1300">
              <a:solidFill>
                <a:srgbClr val="233A44"/>
              </a:solidFill>
              <a:latin typeface="Calibri"/>
              <a:ea typeface="Calibri"/>
              <a:cs typeface="Calibri"/>
              <a:sym typeface="Calibri"/>
            </a:endParaRPr>
          </a:p>
          <a:p>
            <a:pPr indent="-285750" lvl="0" marL="444500" rtl="0" algn="just">
              <a:lnSpc>
                <a:spcPct val="115000"/>
              </a:lnSpc>
              <a:spcBef>
                <a:spcPts val="600"/>
              </a:spcBef>
              <a:spcAft>
                <a:spcPts val="0"/>
              </a:spcAft>
              <a:buClr>
                <a:schemeClr val="accent5"/>
              </a:buClr>
              <a:buSzPts val="1100"/>
              <a:buFont typeface="Calibri"/>
              <a:buChar char="●"/>
            </a:pPr>
            <a:r>
              <a:rPr lang="es">
                <a:solidFill>
                  <a:srgbClr val="375FA9"/>
                </a:solidFill>
              </a:rPr>
              <a:t>Tanto los elementos de infraestructura como los de red deben incorporarse en los clientes y en los servidores.</a:t>
            </a:r>
            <a:endParaRPr>
              <a:solidFill>
                <a:srgbClr val="375FA9"/>
              </a:solidFill>
            </a:endParaRPr>
          </a:p>
          <a:p>
            <a:pPr indent="0" lvl="0" marL="158750" rtl="0" algn="just">
              <a:lnSpc>
                <a:spcPct val="115000"/>
              </a:lnSpc>
              <a:spcBef>
                <a:spcPts val="600"/>
              </a:spcBef>
              <a:spcAft>
                <a:spcPts val="0"/>
              </a:spcAft>
              <a:buNone/>
            </a:pPr>
            <a:r>
              <a:t/>
            </a:r>
            <a:endParaRPr>
              <a:solidFill>
                <a:srgbClr val="375FA9"/>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527" name="Shape 527"/>
        <p:cNvGrpSpPr/>
        <p:nvPr/>
      </p:nvGrpSpPr>
      <p:grpSpPr>
        <a:xfrm>
          <a:off x="0" y="0"/>
          <a:ext cx="0" cy="0"/>
          <a:chOff x="0" y="0"/>
          <a:chExt cx="0" cy="0"/>
        </a:xfrm>
      </p:grpSpPr>
      <p:sp>
        <p:nvSpPr>
          <p:cNvPr id="528" name="Google Shape;528;p52"/>
          <p:cNvSpPr txBox="1"/>
          <p:nvPr/>
        </p:nvSpPr>
        <p:spPr>
          <a:xfrm>
            <a:off x="958806" y="788256"/>
            <a:ext cx="7017300" cy="8574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None/>
            </a:pPr>
            <a:r>
              <a:rPr b="1" lang="es" sz="2900">
                <a:solidFill>
                  <a:srgbClr val="E73263"/>
                </a:solidFill>
              </a:rPr>
              <a:t>Sistema de Nombres de Dominio (DNS)</a:t>
            </a:r>
            <a:endParaRPr sz="2900">
              <a:solidFill>
                <a:srgbClr val="E83464"/>
              </a:solidFill>
            </a:endParaRPr>
          </a:p>
        </p:txBody>
      </p:sp>
      <p:sp>
        <p:nvSpPr>
          <p:cNvPr id="529" name="Google Shape;529;p52"/>
          <p:cNvSpPr txBox="1"/>
          <p:nvPr/>
        </p:nvSpPr>
        <p:spPr>
          <a:xfrm>
            <a:off x="516406" y="1756606"/>
            <a:ext cx="7543800" cy="3338400"/>
          </a:xfrm>
          <a:prstGeom prst="rect">
            <a:avLst/>
          </a:prstGeom>
          <a:noFill/>
          <a:ln>
            <a:noFill/>
          </a:ln>
        </p:spPr>
        <p:txBody>
          <a:bodyPr anchorCtr="0" anchor="t" bIns="34275" lIns="0" spcFirstLastPara="1" rIns="0" wrap="square" tIns="34275">
            <a:noAutofit/>
          </a:bodyPr>
          <a:lstStyle/>
          <a:p>
            <a:pPr indent="-285750" lvl="0" marL="444500" rtl="0" algn="just">
              <a:lnSpc>
                <a:spcPct val="115000"/>
              </a:lnSpc>
              <a:spcBef>
                <a:spcPts val="600"/>
              </a:spcBef>
              <a:spcAft>
                <a:spcPts val="0"/>
              </a:spcAft>
              <a:buClr>
                <a:schemeClr val="accent5"/>
              </a:buClr>
              <a:buSzPts val="1100"/>
              <a:buFont typeface="Calibri"/>
              <a:buChar char="●"/>
            </a:pPr>
            <a:r>
              <a:rPr lang="es">
                <a:solidFill>
                  <a:srgbClr val="375FA9"/>
                </a:solidFill>
              </a:rPr>
              <a:t>El sistema de nombres de dominio (DNS por sus siglas en inglés) es un servicio de nombres que convierte el dominio de usuario conocido (por ejemplo, "www.paginaprincipal.com") a la dirección IP correspondiente. Al enviar el nombre de dominio como una consulta en la barra de direcciones, el dominio se traduce desde el DNS para luego transferir la solicitud al servidor correspondiente.</a:t>
            </a:r>
            <a:endParaRPr>
              <a:solidFill>
                <a:srgbClr val="375FA9"/>
              </a:solidFill>
            </a:endParaRPr>
          </a:p>
          <a:p>
            <a:pPr indent="-285750" lvl="0" marL="444500" rtl="0" algn="just">
              <a:lnSpc>
                <a:spcPct val="115000"/>
              </a:lnSpc>
              <a:spcBef>
                <a:spcPts val="600"/>
              </a:spcBef>
              <a:spcAft>
                <a:spcPts val="0"/>
              </a:spcAft>
              <a:buClr>
                <a:schemeClr val="accent5"/>
              </a:buClr>
              <a:buSzPts val="1100"/>
              <a:buFont typeface="Calibri"/>
              <a:buChar char="●"/>
            </a:pPr>
            <a:r>
              <a:rPr lang="es">
                <a:solidFill>
                  <a:srgbClr val="375FA9"/>
                </a:solidFill>
              </a:rPr>
              <a:t>Un dominio está conformado por:</a:t>
            </a:r>
            <a:endParaRPr>
              <a:solidFill>
                <a:srgbClr val="375FA9"/>
              </a:solidFill>
            </a:endParaRPr>
          </a:p>
          <a:p>
            <a:pPr indent="-285750" lvl="1" marL="901700" rtl="0" algn="just">
              <a:lnSpc>
                <a:spcPct val="115000"/>
              </a:lnSpc>
              <a:spcBef>
                <a:spcPts val="0"/>
              </a:spcBef>
              <a:spcAft>
                <a:spcPts val="0"/>
              </a:spcAft>
              <a:buClr>
                <a:schemeClr val="accent5"/>
              </a:buClr>
              <a:buSzPts val="1100"/>
              <a:buFont typeface="Calibri"/>
              <a:buChar char="○"/>
            </a:pPr>
            <a:r>
              <a:rPr lang="es" sz="1200">
                <a:solidFill>
                  <a:srgbClr val="375FA9"/>
                </a:solidFill>
              </a:rPr>
              <a:t>Raíz DNS (punto)</a:t>
            </a:r>
            <a:endParaRPr sz="1100">
              <a:solidFill>
                <a:srgbClr val="233A44"/>
              </a:solidFill>
              <a:latin typeface="Calibri"/>
              <a:ea typeface="Calibri"/>
              <a:cs typeface="Calibri"/>
              <a:sym typeface="Calibri"/>
            </a:endParaRPr>
          </a:p>
          <a:p>
            <a:pPr indent="-285750" lvl="1" marL="901700" rtl="0" algn="just">
              <a:lnSpc>
                <a:spcPct val="115000"/>
              </a:lnSpc>
              <a:spcBef>
                <a:spcPts val="0"/>
              </a:spcBef>
              <a:spcAft>
                <a:spcPts val="0"/>
              </a:spcAft>
              <a:buClr>
                <a:schemeClr val="accent5"/>
              </a:buClr>
              <a:buSzPts val="1100"/>
              <a:buFont typeface="Calibri"/>
              <a:buChar char="○"/>
            </a:pPr>
            <a:r>
              <a:rPr lang="es" sz="1200">
                <a:solidFill>
                  <a:srgbClr val="375FA9"/>
                </a:solidFill>
              </a:rPr>
              <a:t>Dominio de primer nivel (TDL)</a:t>
            </a:r>
            <a:endParaRPr sz="1100">
              <a:solidFill>
                <a:srgbClr val="233A44"/>
              </a:solidFill>
              <a:latin typeface="Calibri"/>
              <a:ea typeface="Calibri"/>
              <a:cs typeface="Calibri"/>
              <a:sym typeface="Calibri"/>
            </a:endParaRPr>
          </a:p>
          <a:p>
            <a:pPr indent="-285750" lvl="1" marL="901700" rtl="0" algn="just">
              <a:lnSpc>
                <a:spcPct val="115000"/>
              </a:lnSpc>
              <a:spcBef>
                <a:spcPts val="0"/>
              </a:spcBef>
              <a:spcAft>
                <a:spcPts val="0"/>
              </a:spcAft>
              <a:buClr>
                <a:schemeClr val="accent5"/>
              </a:buClr>
              <a:buSzPts val="1100"/>
              <a:buFont typeface="Calibri"/>
              <a:buChar char="○"/>
            </a:pPr>
            <a:r>
              <a:rPr lang="es" sz="1200">
                <a:solidFill>
                  <a:srgbClr val="375FA9"/>
                </a:solidFill>
              </a:rPr>
              <a:t>Dominio de segundo nivel (SDL)</a:t>
            </a:r>
            <a:endParaRPr sz="1100">
              <a:solidFill>
                <a:srgbClr val="233A44"/>
              </a:solidFill>
              <a:latin typeface="Calibri"/>
              <a:ea typeface="Calibri"/>
              <a:cs typeface="Calibri"/>
              <a:sym typeface="Calibri"/>
            </a:endParaRPr>
          </a:p>
          <a:p>
            <a:pPr indent="-285750" lvl="1" marL="901700" rtl="0" algn="just">
              <a:lnSpc>
                <a:spcPct val="115000"/>
              </a:lnSpc>
              <a:spcBef>
                <a:spcPts val="0"/>
              </a:spcBef>
              <a:spcAft>
                <a:spcPts val="0"/>
              </a:spcAft>
              <a:buClr>
                <a:schemeClr val="accent5"/>
              </a:buClr>
              <a:buSzPts val="1100"/>
              <a:buFont typeface="Calibri"/>
              <a:buChar char="○"/>
            </a:pPr>
            <a:r>
              <a:rPr lang="es" sz="1200">
                <a:solidFill>
                  <a:srgbClr val="375FA9"/>
                </a:solidFill>
              </a:rPr>
              <a:t>Uno o más subdominios</a:t>
            </a:r>
            <a:endParaRPr sz="1100">
              <a:solidFill>
                <a:srgbClr val="233A44"/>
              </a:solidFill>
              <a:latin typeface="Calibri"/>
              <a:ea typeface="Calibri"/>
              <a:cs typeface="Calibri"/>
              <a:sym typeface="Calibri"/>
            </a:endParaRPr>
          </a:p>
          <a:p>
            <a:pPr indent="-285750" lvl="1" marL="901700" rtl="0" algn="just">
              <a:lnSpc>
                <a:spcPct val="115000"/>
              </a:lnSpc>
              <a:spcBef>
                <a:spcPts val="0"/>
              </a:spcBef>
              <a:spcAft>
                <a:spcPts val="0"/>
              </a:spcAft>
              <a:buClr>
                <a:schemeClr val="accent5"/>
              </a:buClr>
              <a:buSzPts val="1100"/>
              <a:buFont typeface="Calibri"/>
              <a:buChar char="○"/>
            </a:pPr>
            <a:r>
              <a:rPr lang="es" sz="1200">
                <a:solidFill>
                  <a:srgbClr val="375FA9"/>
                </a:solidFill>
              </a:rPr>
              <a:t>Nombre de host (hostname)</a:t>
            </a:r>
            <a:endParaRPr sz="1200">
              <a:solidFill>
                <a:srgbClr val="375FA9"/>
              </a:solidFill>
            </a:endParaRPr>
          </a:p>
        </p:txBody>
      </p:sp>
      <p:pic>
        <p:nvPicPr>
          <p:cNvPr id="530" name="Google Shape;530;p52"/>
          <p:cNvPicPr preferRelativeResize="0"/>
          <p:nvPr/>
        </p:nvPicPr>
        <p:blipFill rotWithShape="1">
          <a:blip r:embed="rId4">
            <a:alphaModFix/>
          </a:blip>
          <a:srcRect b="0" l="0" r="0" t="0"/>
          <a:stretch/>
        </p:blipFill>
        <p:spPr>
          <a:xfrm>
            <a:off x="4087050" y="3225775"/>
            <a:ext cx="1943250" cy="172075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534" name="Shape 534"/>
        <p:cNvGrpSpPr/>
        <p:nvPr/>
      </p:nvGrpSpPr>
      <p:grpSpPr>
        <a:xfrm>
          <a:off x="0" y="0"/>
          <a:ext cx="0" cy="0"/>
          <a:chOff x="0" y="0"/>
          <a:chExt cx="0" cy="0"/>
        </a:xfrm>
      </p:grpSpPr>
      <p:sp>
        <p:nvSpPr>
          <p:cNvPr id="535" name="Google Shape;535;p53"/>
          <p:cNvSpPr txBox="1"/>
          <p:nvPr/>
        </p:nvSpPr>
        <p:spPr>
          <a:xfrm>
            <a:off x="849781" y="985081"/>
            <a:ext cx="7017300" cy="8574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None/>
            </a:pPr>
            <a:r>
              <a:rPr b="1" lang="es" sz="3000">
                <a:solidFill>
                  <a:srgbClr val="E73263"/>
                </a:solidFill>
              </a:rPr>
              <a:t>Sistema de Nombres de Dominio (DNS) - Jerarquía</a:t>
            </a:r>
            <a:endParaRPr sz="3000">
              <a:solidFill>
                <a:srgbClr val="E83464"/>
              </a:solidFill>
            </a:endParaRPr>
          </a:p>
        </p:txBody>
      </p:sp>
      <p:sp>
        <p:nvSpPr>
          <p:cNvPr id="536" name="Google Shape;536;p53"/>
          <p:cNvSpPr txBox="1"/>
          <p:nvPr/>
        </p:nvSpPr>
        <p:spPr>
          <a:xfrm>
            <a:off x="406976" y="1889956"/>
            <a:ext cx="4073100" cy="3178200"/>
          </a:xfrm>
          <a:prstGeom prst="rect">
            <a:avLst/>
          </a:prstGeom>
          <a:noFill/>
          <a:ln>
            <a:noFill/>
          </a:ln>
        </p:spPr>
        <p:txBody>
          <a:bodyPr anchorCtr="0" anchor="t" bIns="34275" lIns="0" spcFirstLastPara="1" rIns="0" wrap="square" tIns="34275">
            <a:noAutofit/>
          </a:bodyPr>
          <a:lstStyle/>
          <a:p>
            <a:pPr indent="-285750" lvl="0" marL="444500" rtl="0" algn="just">
              <a:lnSpc>
                <a:spcPct val="115000"/>
              </a:lnSpc>
              <a:spcBef>
                <a:spcPts val="600"/>
              </a:spcBef>
              <a:spcAft>
                <a:spcPts val="0"/>
              </a:spcAft>
              <a:buClr>
                <a:schemeClr val="accent5"/>
              </a:buClr>
              <a:buSzPts val="1100"/>
              <a:buFont typeface="Calibri"/>
              <a:buChar char="●"/>
            </a:pPr>
            <a:r>
              <a:rPr lang="es" sz="1200">
                <a:solidFill>
                  <a:srgbClr val="375FA9"/>
                </a:solidFill>
              </a:rPr>
              <a:t>El espacio de nombres de dominio tiene una estructura tipo árbol. </a:t>
            </a:r>
            <a:endParaRPr sz="1300">
              <a:solidFill>
                <a:srgbClr val="233A44"/>
              </a:solidFill>
              <a:latin typeface="Calibri"/>
              <a:ea typeface="Calibri"/>
              <a:cs typeface="Calibri"/>
              <a:sym typeface="Calibri"/>
            </a:endParaRPr>
          </a:p>
          <a:p>
            <a:pPr indent="-285750" lvl="0" marL="444500" rtl="0" algn="just">
              <a:lnSpc>
                <a:spcPct val="115000"/>
              </a:lnSpc>
              <a:spcBef>
                <a:spcPts val="600"/>
              </a:spcBef>
              <a:spcAft>
                <a:spcPts val="0"/>
              </a:spcAft>
              <a:buClr>
                <a:schemeClr val="accent5"/>
              </a:buClr>
              <a:buSzPts val="1100"/>
              <a:buFont typeface="Calibri"/>
              <a:buChar char="●"/>
            </a:pPr>
            <a:r>
              <a:rPr lang="es" sz="1200">
                <a:solidFill>
                  <a:srgbClr val="375FA9"/>
                </a:solidFill>
              </a:rPr>
              <a:t>Las hojas y los nodos del árbol representan las etiquetas de los medios. </a:t>
            </a:r>
            <a:endParaRPr sz="1200">
              <a:solidFill>
                <a:srgbClr val="375FA9"/>
              </a:solidFill>
            </a:endParaRPr>
          </a:p>
          <a:p>
            <a:pPr indent="-285750" lvl="0" marL="444500" rtl="0" algn="just">
              <a:lnSpc>
                <a:spcPct val="115000"/>
              </a:lnSpc>
              <a:spcBef>
                <a:spcPts val="600"/>
              </a:spcBef>
              <a:spcAft>
                <a:spcPts val="0"/>
              </a:spcAft>
              <a:buClr>
                <a:schemeClr val="accent5"/>
              </a:buClr>
              <a:buSzPts val="1100"/>
              <a:buFont typeface="Calibri"/>
              <a:buChar char="●"/>
            </a:pPr>
            <a:r>
              <a:rPr lang="es" sz="1200">
                <a:solidFill>
                  <a:srgbClr val="375FA9"/>
                </a:solidFill>
              </a:rPr>
              <a:t>Un nombre de dominio completo consiste en la concatenación de todas las etiquetas de un camino. </a:t>
            </a:r>
            <a:endParaRPr sz="1200">
              <a:solidFill>
                <a:srgbClr val="375FA9"/>
              </a:solidFill>
            </a:endParaRPr>
          </a:p>
          <a:p>
            <a:pPr indent="-285750" lvl="0" marL="444500" rtl="0" algn="just">
              <a:lnSpc>
                <a:spcPct val="115000"/>
              </a:lnSpc>
              <a:spcBef>
                <a:spcPts val="600"/>
              </a:spcBef>
              <a:spcAft>
                <a:spcPts val="0"/>
              </a:spcAft>
              <a:buClr>
                <a:schemeClr val="accent5"/>
              </a:buClr>
              <a:buSzPts val="1100"/>
              <a:buFont typeface="Calibri"/>
              <a:buChar char="●"/>
            </a:pPr>
            <a:r>
              <a:rPr lang="es" sz="1200">
                <a:solidFill>
                  <a:srgbClr val="375FA9"/>
                </a:solidFill>
              </a:rPr>
              <a:t>Un nombre de dominio debe incluir todos los puntos y tiene una longitud máxima de 255 caracteres.</a:t>
            </a:r>
            <a:endParaRPr sz="1200">
              <a:solidFill>
                <a:srgbClr val="375FA9"/>
              </a:solidFill>
            </a:endParaRPr>
          </a:p>
          <a:p>
            <a:pPr indent="-285750" lvl="0" marL="444500" rtl="0" algn="just">
              <a:lnSpc>
                <a:spcPct val="115000"/>
              </a:lnSpc>
              <a:spcBef>
                <a:spcPts val="600"/>
              </a:spcBef>
              <a:spcAft>
                <a:spcPts val="0"/>
              </a:spcAft>
              <a:buClr>
                <a:schemeClr val="accent5"/>
              </a:buClr>
              <a:buSzPts val="1100"/>
              <a:buFont typeface="Calibri"/>
              <a:buChar char="●"/>
            </a:pPr>
            <a:r>
              <a:rPr lang="es" sz="1200">
                <a:solidFill>
                  <a:srgbClr val="375FA9"/>
                </a:solidFill>
              </a:rPr>
              <a:t>Un nombre de dominio se escribe siempre de derecha a izquierda.</a:t>
            </a:r>
            <a:endParaRPr sz="1200">
              <a:solidFill>
                <a:srgbClr val="375FA9"/>
              </a:solidFill>
            </a:endParaRPr>
          </a:p>
        </p:txBody>
      </p:sp>
      <p:pic>
        <p:nvPicPr>
          <p:cNvPr descr="https://upload.wikimedia.org/wikipedia/commons/thumb/1/1f/DNS_arbol.svg/1280px-DNS_arbol.svg.png?1606002467672" id="537" name="Google Shape;537;p53"/>
          <p:cNvPicPr preferRelativeResize="0"/>
          <p:nvPr/>
        </p:nvPicPr>
        <p:blipFill rotWithShape="1">
          <a:blip r:embed="rId4">
            <a:alphaModFix/>
          </a:blip>
          <a:srcRect b="0" l="0" r="0" t="0"/>
          <a:stretch/>
        </p:blipFill>
        <p:spPr>
          <a:xfrm>
            <a:off x="4830914" y="1748046"/>
            <a:ext cx="4053315" cy="266160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160" name="Shape 160"/>
        <p:cNvGrpSpPr/>
        <p:nvPr/>
      </p:nvGrpSpPr>
      <p:grpSpPr>
        <a:xfrm>
          <a:off x="0" y="0"/>
          <a:ext cx="0" cy="0"/>
          <a:chOff x="0" y="0"/>
          <a:chExt cx="0" cy="0"/>
        </a:xfrm>
      </p:grpSpPr>
      <p:sp>
        <p:nvSpPr>
          <p:cNvPr id="161" name="Google Shape;161;p18"/>
          <p:cNvSpPr txBox="1"/>
          <p:nvPr/>
        </p:nvSpPr>
        <p:spPr>
          <a:xfrm>
            <a:off x="1285499" y="2143049"/>
            <a:ext cx="6573000" cy="857400"/>
          </a:xfrm>
          <a:prstGeom prst="rect">
            <a:avLst/>
          </a:prstGeom>
          <a:noFill/>
          <a:ln>
            <a:noFill/>
          </a:ln>
        </p:spPr>
        <p:txBody>
          <a:bodyPr anchorCtr="0" anchor="ctr" bIns="34275" lIns="68575" spcFirstLastPara="1" rIns="68575" wrap="square" tIns="34275">
            <a:noAutofit/>
          </a:bodyPr>
          <a:lstStyle/>
          <a:p>
            <a:pPr indent="0" lvl="0" marL="0" rtl="0" algn="ctr">
              <a:lnSpc>
                <a:spcPct val="85000"/>
              </a:lnSpc>
              <a:spcBef>
                <a:spcPts val="0"/>
              </a:spcBef>
              <a:spcAft>
                <a:spcPts val="0"/>
              </a:spcAft>
              <a:buNone/>
            </a:pPr>
            <a:r>
              <a:rPr b="1" lang="es" sz="3300">
                <a:solidFill>
                  <a:srgbClr val="E83464"/>
                </a:solidFill>
              </a:rPr>
              <a:t>Modelado y Desarrollo de Software</a:t>
            </a:r>
            <a:endParaRPr b="1" sz="3000">
              <a:solidFill>
                <a:srgbClr val="E83464"/>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541" name="Shape 541"/>
        <p:cNvGrpSpPr/>
        <p:nvPr/>
      </p:nvGrpSpPr>
      <p:grpSpPr>
        <a:xfrm>
          <a:off x="0" y="0"/>
          <a:ext cx="0" cy="0"/>
          <a:chOff x="0" y="0"/>
          <a:chExt cx="0" cy="0"/>
        </a:xfrm>
      </p:grpSpPr>
      <p:sp>
        <p:nvSpPr>
          <p:cNvPr id="542" name="Google Shape;542;p54"/>
          <p:cNvSpPr txBox="1"/>
          <p:nvPr/>
        </p:nvSpPr>
        <p:spPr>
          <a:xfrm>
            <a:off x="849781" y="571025"/>
            <a:ext cx="7017300" cy="8574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None/>
            </a:pPr>
            <a:r>
              <a:rPr b="1" lang="es" sz="3200">
                <a:solidFill>
                  <a:srgbClr val="E73263"/>
                </a:solidFill>
              </a:rPr>
              <a:t>Protocolos TCP, UDP e IP</a:t>
            </a:r>
            <a:endParaRPr sz="3200">
              <a:solidFill>
                <a:srgbClr val="E83464"/>
              </a:solidFill>
            </a:endParaRPr>
          </a:p>
        </p:txBody>
      </p:sp>
      <p:sp>
        <p:nvSpPr>
          <p:cNvPr id="543" name="Google Shape;543;p54"/>
          <p:cNvSpPr txBox="1"/>
          <p:nvPr/>
        </p:nvSpPr>
        <p:spPr>
          <a:xfrm>
            <a:off x="849781" y="1809426"/>
            <a:ext cx="7543800" cy="3147000"/>
          </a:xfrm>
          <a:prstGeom prst="rect">
            <a:avLst/>
          </a:prstGeom>
          <a:noFill/>
          <a:ln>
            <a:noFill/>
          </a:ln>
        </p:spPr>
        <p:txBody>
          <a:bodyPr anchorCtr="0" anchor="t" bIns="34275" lIns="0" spcFirstLastPara="1" rIns="0" wrap="square" tIns="34275">
            <a:noAutofit/>
          </a:bodyPr>
          <a:lstStyle/>
          <a:p>
            <a:pPr indent="0" lvl="0" marL="158750" rtl="0" algn="just">
              <a:lnSpc>
                <a:spcPct val="115000"/>
              </a:lnSpc>
              <a:spcBef>
                <a:spcPts val="600"/>
              </a:spcBef>
              <a:spcAft>
                <a:spcPts val="0"/>
              </a:spcAft>
              <a:buNone/>
            </a:pPr>
            <a:r>
              <a:rPr b="1" lang="es" sz="1200">
                <a:solidFill>
                  <a:srgbClr val="375FA9"/>
                </a:solidFill>
              </a:rPr>
              <a:t>Protocolo IP </a:t>
            </a:r>
            <a:endParaRPr sz="1300">
              <a:solidFill>
                <a:srgbClr val="233A44"/>
              </a:solidFill>
              <a:latin typeface="Calibri"/>
              <a:ea typeface="Calibri"/>
              <a:cs typeface="Calibri"/>
              <a:sym typeface="Calibri"/>
            </a:endParaRPr>
          </a:p>
          <a:p>
            <a:pPr indent="0" lvl="0" marL="158750" rtl="0" algn="just">
              <a:lnSpc>
                <a:spcPct val="115000"/>
              </a:lnSpc>
              <a:spcBef>
                <a:spcPts val="600"/>
              </a:spcBef>
              <a:spcAft>
                <a:spcPts val="0"/>
              </a:spcAft>
              <a:buNone/>
            </a:pPr>
            <a:r>
              <a:rPr lang="es" sz="1200">
                <a:solidFill>
                  <a:srgbClr val="375FA9"/>
                </a:solidFill>
              </a:rPr>
              <a:t>El protocolo IP se encarga de:</a:t>
            </a:r>
            <a:endParaRPr sz="1300">
              <a:solidFill>
                <a:srgbClr val="233A44"/>
              </a:solidFill>
              <a:latin typeface="Calibri"/>
              <a:ea typeface="Calibri"/>
              <a:cs typeface="Calibri"/>
              <a:sym typeface="Calibri"/>
            </a:endParaRPr>
          </a:p>
          <a:p>
            <a:pPr indent="0" lvl="0" marL="158750" rtl="0" algn="just">
              <a:lnSpc>
                <a:spcPct val="115000"/>
              </a:lnSpc>
              <a:spcBef>
                <a:spcPts val="600"/>
              </a:spcBef>
              <a:spcAft>
                <a:spcPts val="0"/>
              </a:spcAft>
              <a:buNone/>
            </a:pPr>
            <a:r>
              <a:rPr b="1" lang="es" sz="1200">
                <a:solidFill>
                  <a:srgbClr val="375FA9"/>
                </a:solidFill>
              </a:rPr>
              <a:t>Direcciones IP: </a:t>
            </a:r>
            <a:r>
              <a:rPr lang="es" sz="1200">
                <a:solidFill>
                  <a:srgbClr val="375FA9"/>
                </a:solidFill>
              </a:rPr>
              <a:t>Identificar equipos en la conexión extremo a extremo. Actualmente se emplean direcciones de versión 4 (32 bits) y versión 6 (128 bits).</a:t>
            </a:r>
            <a:endParaRPr sz="1300">
              <a:solidFill>
                <a:srgbClr val="233A44"/>
              </a:solidFill>
              <a:latin typeface="Calibri"/>
              <a:ea typeface="Calibri"/>
              <a:cs typeface="Calibri"/>
              <a:sym typeface="Calibri"/>
            </a:endParaRPr>
          </a:p>
          <a:p>
            <a:pPr indent="0" lvl="0" marL="158750" rtl="0" algn="just">
              <a:lnSpc>
                <a:spcPct val="115000"/>
              </a:lnSpc>
              <a:spcBef>
                <a:spcPts val="600"/>
              </a:spcBef>
              <a:spcAft>
                <a:spcPts val="0"/>
              </a:spcAft>
              <a:buNone/>
            </a:pPr>
            <a:r>
              <a:rPr b="1" lang="es" sz="1200">
                <a:solidFill>
                  <a:srgbClr val="375FA9"/>
                </a:solidFill>
                <a:highlight>
                  <a:schemeClr val="dk1"/>
                </a:highlight>
              </a:rPr>
              <a:t>Enrutamiento</a:t>
            </a:r>
            <a:r>
              <a:rPr lang="es" sz="1200">
                <a:solidFill>
                  <a:srgbClr val="375FA9"/>
                </a:solidFill>
                <a:highlight>
                  <a:schemeClr val="dk1"/>
                </a:highlight>
              </a:rPr>
              <a:t>: Defi</a:t>
            </a:r>
            <a:r>
              <a:rPr lang="es" sz="1200">
                <a:solidFill>
                  <a:srgbClr val="375FA9"/>
                </a:solidFill>
              </a:rPr>
              <a:t>nir el camino que debe utilizar un paquete, basándose en la dirección IP del destinatario.</a:t>
            </a:r>
            <a:endParaRPr sz="1300">
              <a:solidFill>
                <a:srgbClr val="233A44"/>
              </a:solidFill>
              <a:latin typeface="Calibri"/>
              <a:ea typeface="Calibri"/>
              <a:cs typeface="Calibri"/>
              <a:sym typeface="Calibri"/>
            </a:endParaRPr>
          </a:p>
          <a:p>
            <a:pPr indent="0" lvl="0" marL="158750" rtl="0" algn="just">
              <a:lnSpc>
                <a:spcPct val="115000"/>
              </a:lnSpc>
              <a:spcBef>
                <a:spcPts val="600"/>
              </a:spcBef>
              <a:spcAft>
                <a:spcPts val="0"/>
              </a:spcAft>
              <a:buNone/>
            </a:pPr>
            <a:r>
              <a:rPr b="1" lang="es" sz="1200">
                <a:solidFill>
                  <a:srgbClr val="375FA9"/>
                </a:solidFill>
              </a:rPr>
              <a:t>Formato de paquetes:</a:t>
            </a:r>
            <a:r>
              <a:rPr lang="es" sz="1200">
                <a:solidFill>
                  <a:srgbClr val="375FA9"/>
                </a:solidFill>
              </a:rPr>
              <a:t> Agrupar paquetes en unidades conocidas como datagramas. </a:t>
            </a:r>
            <a:endParaRPr sz="1200">
              <a:solidFill>
                <a:srgbClr val="375FA9"/>
              </a:solidFill>
            </a:endParaRPr>
          </a:p>
          <a:p>
            <a:pPr indent="0" lvl="0" marL="158750" rtl="0" algn="just">
              <a:lnSpc>
                <a:spcPct val="115000"/>
              </a:lnSpc>
              <a:spcBef>
                <a:spcPts val="600"/>
              </a:spcBef>
              <a:spcAft>
                <a:spcPts val="0"/>
              </a:spcAft>
              <a:buNone/>
            </a:pPr>
            <a:r>
              <a:rPr b="1" lang="es" sz="1200">
                <a:solidFill>
                  <a:srgbClr val="375FA9"/>
                </a:solidFill>
              </a:rPr>
              <a:t>Fragmentación</a:t>
            </a:r>
            <a:r>
              <a:rPr lang="es" sz="1200">
                <a:solidFill>
                  <a:srgbClr val="375FA9"/>
                </a:solidFill>
              </a:rPr>
              <a:t>: En caso que un paquete sea demasiado grande para su transmisión a través del medio de red, el protocolo IP del sistema de envío divide el paquete en fragmentos de menor tamaño. </a:t>
            </a:r>
            <a:endParaRPr sz="1200">
              <a:solidFill>
                <a:srgbClr val="375FA9"/>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47" name="Shape 547"/>
        <p:cNvGrpSpPr/>
        <p:nvPr/>
      </p:nvGrpSpPr>
      <p:grpSpPr>
        <a:xfrm>
          <a:off x="0" y="0"/>
          <a:ext cx="0" cy="0"/>
          <a:chOff x="0" y="0"/>
          <a:chExt cx="0" cy="0"/>
        </a:xfrm>
      </p:grpSpPr>
      <p:sp>
        <p:nvSpPr>
          <p:cNvPr id="548" name="Google Shape;548;p55"/>
          <p:cNvSpPr txBox="1"/>
          <p:nvPr/>
        </p:nvSpPr>
        <p:spPr>
          <a:xfrm>
            <a:off x="849781" y="564250"/>
            <a:ext cx="7017300" cy="8574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None/>
            </a:pPr>
            <a:r>
              <a:rPr b="1" lang="es" sz="3200">
                <a:solidFill>
                  <a:srgbClr val="E73263"/>
                </a:solidFill>
              </a:rPr>
              <a:t>Protocolos TCP, UDP e IP</a:t>
            </a:r>
            <a:endParaRPr sz="3200">
              <a:solidFill>
                <a:srgbClr val="E83464"/>
              </a:solidFill>
            </a:endParaRPr>
          </a:p>
        </p:txBody>
      </p:sp>
      <p:sp>
        <p:nvSpPr>
          <p:cNvPr id="549" name="Google Shape;549;p55"/>
          <p:cNvSpPr txBox="1"/>
          <p:nvPr/>
        </p:nvSpPr>
        <p:spPr>
          <a:xfrm>
            <a:off x="849781" y="1972217"/>
            <a:ext cx="7275900" cy="2471700"/>
          </a:xfrm>
          <a:prstGeom prst="rect">
            <a:avLst/>
          </a:prstGeom>
          <a:noFill/>
          <a:ln>
            <a:noFill/>
          </a:ln>
        </p:spPr>
        <p:txBody>
          <a:bodyPr anchorCtr="0" anchor="t" bIns="34275" lIns="0" spcFirstLastPara="1" rIns="0" wrap="square" tIns="34275">
            <a:noAutofit/>
          </a:bodyPr>
          <a:lstStyle/>
          <a:p>
            <a:pPr indent="0" lvl="0" marL="158750" rtl="0" algn="just">
              <a:lnSpc>
                <a:spcPct val="115000"/>
              </a:lnSpc>
              <a:spcBef>
                <a:spcPts val="0"/>
              </a:spcBef>
              <a:spcAft>
                <a:spcPts val="0"/>
              </a:spcAft>
              <a:buNone/>
            </a:pPr>
            <a:r>
              <a:rPr b="1" lang="es" sz="1200">
                <a:solidFill>
                  <a:srgbClr val="375FA9"/>
                </a:solidFill>
              </a:rPr>
              <a:t>Protocolo TCP </a:t>
            </a:r>
            <a:endParaRPr sz="1300">
              <a:solidFill>
                <a:srgbClr val="233A44"/>
              </a:solidFill>
              <a:latin typeface="Calibri"/>
              <a:ea typeface="Calibri"/>
              <a:cs typeface="Calibri"/>
              <a:sym typeface="Calibri"/>
            </a:endParaRPr>
          </a:p>
          <a:p>
            <a:pPr indent="0" lvl="0" marL="158750" rtl="0" algn="just">
              <a:lnSpc>
                <a:spcPct val="115000"/>
              </a:lnSpc>
              <a:spcBef>
                <a:spcPts val="0"/>
              </a:spcBef>
              <a:spcAft>
                <a:spcPts val="0"/>
              </a:spcAft>
              <a:buNone/>
            </a:pPr>
            <a:r>
              <a:t/>
            </a:r>
            <a:endParaRPr b="1" sz="1200">
              <a:solidFill>
                <a:srgbClr val="375FA9"/>
              </a:solidFill>
            </a:endParaRPr>
          </a:p>
          <a:p>
            <a:pPr indent="-171450" lvl="0" marL="330200" rtl="0" algn="just">
              <a:lnSpc>
                <a:spcPct val="115000"/>
              </a:lnSpc>
              <a:spcBef>
                <a:spcPts val="0"/>
              </a:spcBef>
              <a:spcAft>
                <a:spcPts val="0"/>
              </a:spcAft>
              <a:buClr>
                <a:schemeClr val="accent5"/>
              </a:buClr>
              <a:buSzPts val="1100"/>
              <a:buFont typeface="Calibri"/>
              <a:buChar char="●"/>
            </a:pPr>
            <a:r>
              <a:rPr lang="es" sz="1200">
                <a:solidFill>
                  <a:srgbClr val="375FA9"/>
                </a:solidFill>
              </a:rPr>
              <a:t>Permite que las aplicaciones se comuniquen entre sí como si estuvieran conectadas físicamente. </a:t>
            </a:r>
            <a:endParaRPr sz="1200">
              <a:solidFill>
                <a:srgbClr val="375FA9"/>
              </a:solidFill>
            </a:endParaRPr>
          </a:p>
          <a:p>
            <a:pPr indent="-101600" lvl="0" marL="330200" rtl="0" algn="just">
              <a:lnSpc>
                <a:spcPct val="115000"/>
              </a:lnSpc>
              <a:spcBef>
                <a:spcPts val="0"/>
              </a:spcBef>
              <a:spcAft>
                <a:spcPts val="0"/>
              </a:spcAft>
              <a:buNone/>
            </a:pPr>
            <a:r>
              <a:t/>
            </a:r>
            <a:endParaRPr sz="1200">
              <a:solidFill>
                <a:srgbClr val="375FA9"/>
              </a:solidFill>
            </a:endParaRPr>
          </a:p>
          <a:p>
            <a:pPr indent="-171450" lvl="0" marL="330200" rtl="0" algn="just">
              <a:lnSpc>
                <a:spcPct val="115000"/>
              </a:lnSpc>
              <a:spcBef>
                <a:spcPts val="0"/>
              </a:spcBef>
              <a:spcAft>
                <a:spcPts val="0"/>
              </a:spcAft>
              <a:buClr>
                <a:schemeClr val="accent5"/>
              </a:buClr>
              <a:buSzPts val="1100"/>
              <a:buFont typeface="Calibri"/>
              <a:buChar char="●"/>
            </a:pPr>
            <a:r>
              <a:rPr lang="es" sz="1200">
                <a:solidFill>
                  <a:srgbClr val="375FA9"/>
                </a:solidFill>
              </a:rPr>
              <a:t>Envía los datos en un formato que se transmite carácter por carácter, en lugar de transmitirse por paquetes. Cuando todo ha sido enviado exitosamente se procede al cierre de la conexión. </a:t>
            </a:r>
            <a:endParaRPr sz="1200">
              <a:solidFill>
                <a:srgbClr val="375FA9"/>
              </a:solidFill>
            </a:endParaRPr>
          </a:p>
          <a:p>
            <a:pPr indent="-101600" lvl="0" marL="330200" rtl="0" algn="just">
              <a:lnSpc>
                <a:spcPct val="115000"/>
              </a:lnSpc>
              <a:spcBef>
                <a:spcPts val="0"/>
              </a:spcBef>
              <a:spcAft>
                <a:spcPts val="0"/>
              </a:spcAft>
              <a:buNone/>
            </a:pPr>
            <a:r>
              <a:t/>
            </a:r>
            <a:endParaRPr sz="1200">
              <a:solidFill>
                <a:srgbClr val="375FA9"/>
              </a:solidFill>
            </a:endParaRPr>
          </a:p>
          <a:p>
            <a:pPr indent="-171450" lvl="0" marL="330200" rtl="0" algn="just">
              <a:lnSpc>
                <a:spcPct val="115000"/>
              </a:lnSpc>
              <a:spcBef>
                <a:spcPts val="0"/>
              </a:spcBef>
              <a:spcAft>
                <a:spcPts val="0"/>
              </a:spcAft>
              <a:buClr>
                <a:schemeClr val="accent5"/>
              </a:buClr>
              <a:buSzPts val="1100"/>
              <a:buFont typeface="Calibri"/>
              <a:buChar char="●"/>
            </a:pPr>
            <a:r>
              <a:rPr lang="es" sz="1200">
                <a:solidFill>
                  <a:srgbClr val="375FA9"/>
                </a:solidFill>
              </a:rPr>
              <a:t>Es necesario para la descarga Web o la transferencia de ficheros.</a:t>
            </a:r>
            <a:endParaRPr sz="1300">
              <a:solidFill>
                <a:srgbClr val="233A44"/>
              </a:solidFill>
              <a:latin typeface="Calibri"/>
              <a:ea typeface="Calibri"/>
              <a:cs typeface="Calibri"/>
              <a:sym typeface="Calibri"/>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553" name="Shape 553"/>
        <p:cNvGrpSpPr/>
        <p:nvPr/>
      </p:nvGrpSpPr>
      <p:grpSpPr>
        <a:xfrm>
          <a:off x="0" y="0"/>
          <a:ext cx="0" cy="0"/>
          <a:chOff x="0" y="0"/>
          <a:chExt cx="0" cy="0"/>
        </a:xfrm>
      </p:grpSpPr>
      <p:sp>
        <p:nvSpPr>
          <p:cNvPr id="554" name="Google Shape;554;p56"/>
          <p:cNvSpPr txBox="1"/>
          <p:nvPr/>
        </p:nvSpPr>
        <p:spPr>
          <a:xfrm>
            <a:off x="849781" y="564250"/>
            <a:ext cx="7017300" cy="8574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None/>
            </a:pPr>
            <a:r>
              <a:rPr b="1" lang="es" sz="3200">
                <a:solidFill>
                  <a:srgbClr val="E73263"/>
                </a:solidFill>
              </a:rPr>
              <a:t>Protocolos TCP, UDP e IP</a:t>
            </a:r>
            <a:endParaRPr sz="3200">
              <a:solidFill>
                <a:srgbClr val="E83464"/>
              </a:solidFill>
            </a:endParaRPr>
          </a:p>
        </p:txBody>
      </p:sp>
      <p:sp>
        <p:nvSpPr>
          <p:cNvPr id="555" name="Google Shape;555;p56"/>
          <p:cNvSpPr txBox="1"/>
          <p:nvPr/>
        </p:nvSpPr>
        <p:spPr>
          <a:xfrm>
            <a:off x="849781" y="1574051"/>
            <a:ext cx="7224000" cy="2897700"/>
          </a:xfrm>
          <a:prstGeom prst="rect">
            <a:avLst/>
          </a:prstGeom>
          <a:noFill/>
          <a:ln>
            <a:noFill/>
          </a:ln>
        </p:spPr>
        <p:txBody>
          <a:bodyPr anchorCtr="0" anchor="t" bIns="34275" lIns="0" spcFirstLastPara="1" rIns="0" wrap="square" tIns="34275">
            <a:noAutofit/>
          </a:bodyPr>
          <a:lstStyle/>
          <a:p>
            <a:pPr indent="0" lvl="0" marL="158750" rtl="0" algn="just">
              <a:lnSpc>
                <a:spcPct val="115000"/>
              </a:lnSpc>
              <a:spcBef>
                <a:spcPts val="600"/>
              </a:spcBef>
              <a:spcAft>
                <a:spcPts val="0"/>
              </a:spcAft>
              <a:buNone/>
            </a:pPr>
            <a:r>
              <a:t/>
            </a:r>
            <a:endParaRPr b="1" sz="1200">
              <a:solidFill>
                <a:srgbClr val="375FA9"/>
              </a:solidFill>
            </a:endParaRPr>
          </a:p>
          <a:p>
            <a:pPr indent="0" lvl="0" marL="158750" rtl="0" algn="just">
              <a:lnSpc>
                <a:spcPct val="115000"/>
              </a:lnSpc>
              <a:spcBef>
                <a:spcPts val="600"/>
              </a:spcBef>
              <a:spcAft>
                <a:spcPts val="0"/>
              </a:spcAft>
              <a:buNone/>
            </a:pPr>
            <a:r>
              <a:rPr b="1" lang="es" sz="1200">
                <a:solidFill>
                  <a:srgbClr val="375FA9"/>
                </a:solidFill>
              </a:rPr>
              <a:t>Protocolo UDP</a:t>
            </a:r>
            <a:endParaRPr sz="1300">
              <a:solidFill>
                <a:srgbClr val="233A44"/>
              </a:solidFill>
              <a:latin typeface="Calibri"/>
              <a:ea typeface="Calibri"/>
              <a:cs typeface="Calibri"/>
              <a:sym typeface="Calibri"/>
            </a:endParaRPr>
          </a:p>
          <a:p>
            <a:pPr indent="-171450" lvl="0" marL="330200" rtl="0" algn="just">
              <a:lnSpc>
                <a:spcPct val="115000"/>
              </a:lnSpc>
              <a:spcBef>
                <a:spcPts val="600"/>
              </a:spcBef>
              <a:spcAft>
                <a:spcPts val="0"/>
              </a:spcAft>
              <a:buClr>
                <a:schemeClr val="accent5"/>
              </a:buClr>
              <a:buSzPts val="1100"/>
              <a:buFont typeface="Calibri"/>
              <a:buChar char="●"/>
            </a:pPr>
            <a:r>
              <a:rPr lang="es" sz="1200">
                <a:solidFill>
                  <a:srgbClr val="375FA9"/>
                </a:solidFill>
              </a:rPr>
              <a:t>Proporciona un servicio de entrega de datagramas. </a:t>
            </a:r>
            <a:endParaRPr sz="1200">
              <a:solidFill>
                <a:srgbClr val="375FA9"/>
              </a:solidFill>
            </a:endParaRPr>
          </a:p>
          <a:p>
            <a:pPr indent="-171450" lvl="0" marL="330200" rtl="0" algn="just">
              <a:lnSpc>
                <a:spcPct val="115000"/>
              </a:lnSpc>
              <a:spcBef>
                <a:spcPts val="600"/>
              </a:spcBef>
              <a:spcAft>
                <a:spcPts val="0"/>
              </a:spcAft>
              <a:buClr>
                <a:schemeClr val="accent5"/>
              </a:buClr>
              <a:buSzPts val="1100"/>
              <a:buFont typeface="Calibri"/>
              <a:buChar char="●"/>
            </a:pPr>
            <a:r>
              <a:rPr lang="es" sz="1200">
                <a:solidFill>
                  <a:srgbClr val="375FA9"/>
                </a:solidFill>
              </a:rPr>
              <a:t>No verifica las conexiones entre los hosts transmisores y receptores. </a:t>
            </a:r>
            <a:endParaRPr sz="1200">
              <a:solidFill>
                <a:srgbClr val="375FA9"/>
              </a:solidFill>
            </a:endParaRPr>
          </a:p>
          <a:p>
            <a:pPr indent="-171450" lvl="0" marL="330200" rtl="0" algn="just">
              <a:lnSpc>
                <a:spcPct val="115000"/>
              </a:lnSpc>
              <a:spcBef>
                <a:spcPts val="600"/>
              </a:spcBef>
              <a:spcAft>
                <a:spcPts val="0"/>
              </a:spcAft>
              <a:buClr>
                <a:schemeClr val="accent5"/>
              </a:buClr>
              <a:buSzPts val="1100"/>
              <a:buFont typeface="Calibri"/>
              <a:buChar char="●"/>
            </a:pPr>
            <a:r>
              <a:rPr lang="es" sz="1200">
                <a:solidFill>
                  <a:srgbClr val="375FA9"/>
                </a:solidFill>
              </a:rPr>
              <a:t>Dado que el protocolo UDP elimina los procesos de establecimiento y verificación de las conexiones, resulta ideal para las aplicaciones que envían pequeñas cantidades de datos o cuando el volumen de datos es elevado y éste tiene que llegar en tiempo real.</a:t>
            </a:r>
            <a:endParaRPr sz="1300">
              <a:solidFill>
                <a:srgbClr val="233A44"/>
              </a:solidFill>
              <a:latin typeface="Calibri"/>
              <a:ea typeface="Calibri"/>
              <a:cs typeface="Calibri"/>
              <a:sym typeface="Calibri"/>
            </a:endParaRPr>
          </a:p>
          <a:p>
            <a:pPr indent="-171450" lvl="0" marL="330200" rtl="0" algn="just">
              <a:lnSpc>
                <a:spcPct val="115000"/>
              </a:lnSpc>
              <a:spcBef>
                <a:spcPts val="600"/>
              </a:spcBef>
              <a:spcAft>
                <a:spcPts val="0"/>
              </a:spcAft>
              <a:buClr>
                <a:schemeClr val="accent5"/>
              </a:buClr>
              <a:buSzPts val="1100"/>
              <a:buFont typeface="Calibri"/>
              <a:buChar char="●"/>
            </a:pPr>
            <a:r>
              <a:rPr lang="es" sz="1200">
                <a:solidFill>
                  <a:srgbClr val="375FA9"/>
                </a:solidFill>
              </a:rPr>
              <a:t>VoIP es un ejemplo de aplicación que utilizará UDP.</a:t>
            </a:r>
            <a:endParaRPr sz="1200">
              <a:solidFill>
                <a:srgbClr val="375FA9"/>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559" name="Shape 559"/>
        <p:cNvGrpSpPr/>
        <p:nvPr/>
      </p:nvGrpSpPr>
      <p:grpSpPr>
        <a:xfrm>
          <a:off x="0" y="0"/>
          <a:ext cx="0" cy="0"/>
          <a:chOff x="0" y="0"/>
          <a:chExt cx="0" cy="0"/>
        </a:xfrm>
      </p:grpSpPr>
      <p:sp>
        <p:nvSpPr>
          <p:cNvPr id="560" name="Google Shape;560;p57"/>
          <p:cNvSpPr txBox="1"/>
          <p:nvPr/>
        </p:nvSpPr>
        <p:spPr>
          <a:xfrm>
            <a:off x="1063356" y="2143050"/>
            <a:ext cx="7017300" cy="857400"/>
          </a:xfrm>
          <a:prstGeom prst="rect">
            <a:avLst/>
          </a:prstGeom>
          <a:noFill/>
          <a:ln>
            <a:noFill/>
          </a:ln>
        </p:spPr>
        <p:txBody>
          <a:bodyPr anchorCtr="0" anchor="ctr" bIns="34275" lIns="68575" spcFirstLastPara="1" rIns="68575" wrap="square" tIns="34275">
            <a:noAutofit/>
          </a:bodyPr>
          <a:lstStyle/>
          <a:p>
            <a:pPr indent="0" lvl="0" marL="0" rtl="0" algn="ctr">
              <a:lnSpc>
                <a:spcPct val="85000"/>
              </a:lnSpc>
              <a:spcBef>
                <a:spcPts val="0"/>
              </a:spcBef>
              <a:spcAft>
                <a:spcPts val="0"/>
              </a:spcAft>
              <a:buNone/>
            </a:pPr>
            <a:r>
              <a:rPr b="1" lang="es" sz="4700">
                <a:solidFill>
                  <a:srgbClr val="E73263"/>
                </a:solidFill>
              </a:rPr>
              <a:t>Ejercicios de práctica</a:t>
            </a:r>
            <a:endParaRPr sz="4700">
              <a:solidFill>
                <a:srgbClr val="E83464"/>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4" name="Shape 564"/>
        <p:cNvGrpSpPr/>
        <p:nvPr/>
      </p:nvGrpSpPr>
      <p:grpSpPr>
        <a:xfrm>
          <a:off x="0" y="0"/>
          <a:ext cx="0" cy="0"/>
          <a:chOff x="0" y="0"/>
          <a:chExt cx="0" cy="0"/>
        </a:xfrm>
      </p:grpSpPr>
      <p:pic>
        <p:nvPicPr>
          <p:cNvPr id="565" name="Google Shape;565;p58"/>
          <p:cNvPicPr preferRelativeResize="0"/>
          <p:nvPr/>
        </p:nvPicPr>
        <p:blipFill rotWithShape="1">
          <a:blip r:embed="rId3">
            <a:alphaModFix/>
          </a:blip>
          <a:srcRect b="0" l="0" r="0" t="0"/>
          <a:stretch/>
        </p:blipFill>
        <p:spPr>
          <a:xfrm>
            <a:off x="2475" y="0"/>
            <a:ext cx="9139049" cy="5143503"/>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165" name="Shape 165"/>
        <p:cNvGrpSpPr/>
        <p:nvPr/>
      </p:nvGrpSpPr>
      <p:grpSpPr>
        <a:xfrm>
          <a:off x="0" y="0"/>
          <a:ext cx="0" cy="0"/>
          <a:chOff x="0" y="0"/>
          <a:chExt cx="0" cy="0"/>
        </a:xfrm>
      </p:grpSpPr>
      <p:sp>
        <p:nvSpPr>
          <p:cNvPr id="166" name="Google Shape;166;p19"/>
          <p:cNvSpPr txBox="1"/>
          <p:nvPr/>
        </p:nvSpPr>
        <p:spPr>
          <a:xfrm>
            <a:off x="989214" y="505897"/>
            <a:ext cx="7543800" cy="10881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None/>
            </a:pPr>
            <a:r>
              <a:rPr b="1" lang="es" sz="3000">
                <a:solidFill>
                  <a:srgbClr val="E83464"/>
                </a:solidFill>
              </a:rPr>
              <a:t>Diagrama de Clases</a:t>
            </a:r>
            <a:endParaRPr b="1" sz="3000">
              <a:solidFill>
                <a:srgbClr val="E83464"/>
              </a:solidFill>
            </a:endParaRPr>
          </a:p>
        </p:txBody>
      </p:sp>
      <p:sp>
        <p:nvSpPr>
          <p:cNvPr id="167" name="Google Shape;167;p19"/>
          <p:cNvSpPr txBox="1"/>
          <p:nvPr/>
        </p:nvSpPr>
        <p:spPr>
          <a:xfrm>
            <a:off x="989214" y="1836982"/>
            <a:ext cx="7059300" cy="1612800"/>
          </a:xfrm>
          <a:prstGeom prst="rect">
            <a:avLst/>
          </a:prstGeom>
          <a:noFill/>
          <a:ln>
            <a:noFill/>
          </a:ln>
        </p:spPr>
        <p:txBody>
          <a:bodyPr anchorCtr="0" anchor="t" bIns="34275" lIns="0" spcFirstLastPara="1" rIns="0" wrap="square" tIns="34275">
            <a:noAutofit/>
          </a:bodyPr>
          <a:lstStyle/>
          <a:p>
            <a:pPr indent="-317500" lvl="0" marL="457200" rtl="0" algn="just">
              <a:lnSpc>
                <a:spcPct val="90000"/>
              </a:lnSpc>
              <a:spcBef>
                <a:spcPts val="900"/>
              </a:spcBef>
              <a:spcAft>
                <a:spcPts val="0"/>
              </a:spcAft>
              <a:buClr>
                <a:schemeClr val="accent5"/>
              </a:buClr>
              <a:buSzPts val="1400"/>
              <a:buFont typeface="Calibri"/>
              <a:buChar char="●"/>
            </a:pPr>
            <a:r>
              <a:rPr lang="es">
                <a:solidFill>
                  <a:srgbClr val="375FA9"/>
                </a:solidFill>
              </a:rPr>
              <a:t>Los diagramas de clase muestran la vista estática de un conjunto de clases, interfaces,  colaboraciones y sus relaciones. </a:t>
            </a:r>
            <a:endParaRPr>
              <a:solidFill>
                <a:srgbClr val="375FA9"/>
              </a:solidFill>
            </a:endParaRPr>
          </a:p>
          <a:p>
            <a:pPr indent="-317500" lvl="0" marL="457200" rtl="0" algn="just">
              <a:lnSpc>
                <a:spcPct val="90000"/>
              </a:lnSpc>
              <a:spcBef>
                <a:spcPts val="900"/>
              </a:spcBef>
              <a:spcAft>
                <a:spcPts val="0"/>
              </a:spcAft>
              <a:buClr>
                <a:schemeClr val="accent5"/>
              </a:buClr>
              <a:buSzPts val="1400"/>
              <a:buFont typeface="Calibri"/>
              <a:buChar char="●"/>
            </a:pPr>
            <a:r>
              <a:rPr lang="es">
                <a:solidFill>
                  <a:srgbClr val="375FA9"/>
                </a:solidFill>
              </a:rPr>
              <a:t>Son los diagramas más comunes y por tanto más utilizados en lo que respecta al modelado de sistemas orientados a objetos</a:t>
            </a:r>
            <a:endParaRPr>
              <a:solidFill>
                <a:srgbClr val="375FA9"/>
              </a:solidFill>
            </a:endParaRPr>
          </a:p>
          <a:p>
            <a:pPr indent="-228600" lvl="0" marL="457200" rtl="0" algn="just">
              <a:lnSpc>
                <a:spcPct val="90000"/>
              </a:lnSpc>
              <a:spcBef>
                <a:spcPts val="900"/>
              </a:spcBef>
              <a:spcAft>
                <a:spcPts val="0"/>
              </a:spcAft>
              <a:buNone/>
            </a:pPr>
            <a:r>
              <a:t/>
            </a:r>
            <a:endParaRPr>
              <a:solidFill>
                <a:srgbClr val="375FA9"/>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171" name="Shape 171"/>
        <p:cNvGrpSpPr/>
        <p:nvPr/>
      </p:nvGrpSpPr>
      <p:grpSpPr>
        <a:xfrm>
          <a:off x="0" y="0"/>
          <a:ext cx="0" cy="0"/>
          <a:chOff x="0" y="0"/>
          <a:chExt cx="0" cy="0"/>
        </a:xfrm>
      </p:grpSpPr>
      <p:sp>
        <p:nvSpPr>
          <p:cNvPr id="172" name="Google Shape;172;p20"/>
          <p:cNvSpPr txBox="1"/>
          <p:nvPr/>
        </p:nvSpPr>
        <p:spPr>
          <a:xfrm>
            <a:off x="805296" y="474725"/>
            <a:ext cx="7543800" cy="10881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None/>
            </a:pPr>
            <a:r>
              <a:rPr b="1" lang="es" sz="3000">
                <a:solidFill>
                  <a:srgbClr val="E83464"/>
                </a:solidFill>
              </a:rPr>
              <a:t>Partes del Diagrama de Clases</a:t>
            </a:r>
            <a:endParaRPr b="1" sz="3000">
              <a:solidFill>
                <a:srgbClr val="E83464"/>
              </a:solidFill>
            </a:endParaRPr>
          </a:p>
        </p:txBody>
      </p:sp>
      <p:sp>
        <p:nvSpPr>
          <p:cNvPr id="173" name="Google Shape;173;p20"/>
          <p:cNvSpPr txBox="1"/>
          <p:nvPr/>
        </p:nvSpPr>
        <p:spPr>
          <a:xfrm>
            <a:off x="966355" y="1924628"/>
            <a:ext cx="7221600" cy="1868100"/>
          </a:xfrm>
          <a:prstGeom prst="rect">
            <a:avLst/>
          </a:prstGeom>
          <a:noFill/>
          <a:ln>
            <a:noFill/>
          </a:ln>
        </p:spPr>
        <p:txBody>
          <a:bodyPr anchorCtr="0" anchor="t" bIns="34275" lIns="0" spcFirstLastPara="1" rIns="0" wrap="square" tIns="34275">
            <a:noAutofit/>
          </a:bodyPr>
          <a:lstStyle/>
          <a:p>
            <a:pPr indent="-285750" lvl="0" marL="285750" rtl="0" algn="just">
              <a:lnSpc>
                <a:spcPct val="90000"/>
              </a:lnSpc>
              <a:spcBef>
                <a:spcPts val="0"/>
              </a:spcBef>
              <a:spcAft>
                <a:spcPts val="0"/>
              </a:spcAft>
              <a:buClr>
                <a:schemeClr val="accent5"/>
              </a:buClr>
              <a:buSzPts val="1500"/>
              <a:buFont typeface="Calibri"/>
              <a:buChar char="●"/>
            </a:pPr>
            <a:r>
              <a:rPr b="1" lang="es" sz="1500">
                <a:solidFill>
                  <a:srgbClr val="375FA9"/>
                </a:solidFill>
              </a:rPr>
              <a:t>Atributos:</a:t>
            </a:r>
            <a:r>
              <a:rPr lang="es" sz="1500">
                <a:solidFill>
                  <a:srgbClr val="375FA9"/>
                </a:solidFill>
              </a:rPr>
              <a:t> Características de una clase.</a:t>
            </a:r>
            <a:endParaRPr sz="1300">
              <a:solidFill>
                <a:srgbClr val="233A44"/>
              </a:solidFill>
              <a:latin typeface="Calibri"/>
              <a:ea typeface="Calibri"/>
              <a:cs typeface="Calibri"/>
              <a:sym typeface="Calibri"/>
            </a:endParaRPr>
          </a:p>
          <a:p>
            <a:pPr indent="-190500" lvl="0" marL="285750" rtl="0" algn="just">
              <a:lnSpc>
                <a:spcPct val="90000"/>
              </a:lnSpc>
              <a:spcBef>
                <a:spcPts val="0"/>
              </a:spcBef>
              <a:spcAft>
                <a:spcPts val="0"/>
              </a:spcAft>
              <a:buNone/>
            </a:pPr>
            <a:r>
              <a:t/>
            </a:r>
            <a:endParaRPr sz="1500">
              <a:solidFill>
                <a:srgbClr val="375FA9"/>
              </a:solidFill>
            </a:endParaRPr>
          </a:p>
          <a:p>
            <a:pPr indent="-285750" lvl="0" marL="285750" rtl="0" algn="just">
              <a:lnSpc>
                <a:spcPct val="90000"/>
              </a:lnSpc>
              <a:spcBef>
                <a:spcPts val="0"/>
              </a:spcBef>
              <a:spcAft>
                <a:spcPts val="0"/>
              </a:spcAft>
              <a:buClr>
                <a:schemeClr val="accent5"/>
              </a:buClr>
              <a:buSzPts val="1500"/>
              <a:buFont typeface="Calibri"/>
              <a:buChar char="●"/>
            </a:pPr>
            <a:r>
              <a:rPr b="1" lang="es" sz="1500">
                <a:solidFill>
                  <a:srgbClr val="375FA9"/>
                </a:solidFill>
              </a:rPr>
              <a:t>Operaciones:</a:t>
            </a:r>
            <a:r>
              <a:rPr lang="es" sz="1500">
                <a:solidFill>
                  <a:srgbClr val="375FA9"/>
                </a:solidFill>
              </a:rPr>
              <a:t> Comportamiento de una clase.</a:t>
            </a:r>
            <a:endParaRPr sz="1300">
              <a:solidFill>
                <a:srgbClr val="233A44"/>
              </a:solidFill>
              <a:latin typeface="Calibri"/>
              <a:ea typeface="Calibri"/>
              <a:cs typeface="Calibri"/>
              <a:sym typeface="Calibri"/>
            </a:endParaRPr>
          </a:p>
          <a:p>
            <a:pPr indent="-190500" lvl="0" marL="285750" rtl="0" algn="just">
              <a:lnSpc>
                <a:spcPct val="90000"/>
              </a:lnSpc>
              <a:spcBef>
                <a:spcPts val="0"/>
              </a:spcBef>
              <a:spcAft>
                <a:spcPts val="0"/>
              </a:spcAft>
              <a:buNone/>
            </a:pPr>
            <a:r>
              <a:t/>
            </a:r>
            <a:endParaRPr sz="1500">
              <a:solidFill>
                <a:srgbClr val="375FA9"/>
              </a:solidFill>
            </a:endParaRPr>
          </a:p>
          <a:p>
            <a:pPr indent="-285750" lvl="0" marL="285750" rtl="0" algn="just">
              <a:lnSpc>
                <a:spcPct val="90000"/>
              </a:lnSpc>
              <a:spcBef>
                <a:spcPts val="0"/>
              </a:spcBef>
              <a:spcAft>
                <a:spcPts val="0"/>
              </a:spcAft>
              <a:buClr>
                <a:schemeClr val="accent5"/>
              </a:buClr>
              <a:buSzPts val="1500"/>
              <a:buFont typeface="Calibri"/>
              <a:buChar char="●"/>
            </a:pPr>
            <a:r>
              <a:rPr b="1" lang="es" sz="1500">
                <a:solidFill>
                  <a:srgbClr val="375FA9"/>
                </a:solidFill>
              </a:rPr>
              <a:t>Asociación:</a:t>
            </a:r>
            <a:r>
              <a:rPr lang="es" sz="1500">
                <a:solidFill>
                  <a:srgbClr val="375FA9"/>
                </a:solidFill>
              </a:rPr>
              <a:t> Relación entre clases.</a:t>
            </a:r>
            <a:endParaRPr sz="1300">
              <a:solidFill>
                <a:srgbClr val="233A44"/>
              </a:solidFill>
              <a:latin typeface="Calibri"/>
              <a:ea typeface="Calibri"/>
              <a:cs typeface="Calibri"/>
              <a:sym typeface="Calibri"/>
            </a:endParaRPr>
          </a:p>
          <a:p>
            <a:pPr indent="-190500" lvl="0" marL="285750" rtl="0" algn="just">
              <a:lnSpc>
                <a:spcPct val="90000"/>
              </a:lnSpc>
              <a:spcBef>
                <a:spcPts val="0"/>
              </a:spcBef>
              <a:spcAft>
                <a:spcPts val="0"/>
              </a:spcAft>
              <a:buNone/>
            </a:pPr>
            <a:r>
              <a:t/>
            </a:r>
            <a:endParaRPr sz="1500">
              <a:solidFill>
                <a:srgbClr val="375FA9"/>
              </a:solidFill>
            </a:endParaRPr>
          </a:p>
          <a:p>
            <a:pPr indent="-285750" lvl="0" marL="285750" rtl="0" algn="just">
              <a:lnSpc>
                <a:spcPct val="90000"/>
              </a:lnSpc>
              <a:spcBef>
                <a:spcPts val="0"/>
              </a:spcBef>
              <a:spcAft>
                <a:spcPts val="0"/>
              </a:spcAft>
              <a:buClr>
                <a:schemeClr val="accent5"/>
              </a:buClr>
              <a:buSzPts val="1500"/>
              <a:buFont typeface="Calibri"/>
              <a:buChar char="●"/>
            </a:pPr>
            <a:r>
              <a:rPr b="1" lang="es" sz="1500">
                <a:solidFill>
                  <a:srgbClr val="375FA9"/>
                </a:solidFill>
              </a:rPr>
              <a:t>Herencia:</a:t>
            </a:r>
            <a:r>
              <a:rPr lang="es" sz="1500">
                <a:solidFill>
                  <a:srgbClr val="375FA9"/>
                </a:solidFill>
              </a:rPr>
              <a:t> Organización de las definiciones de la clase para simplificar y facilitar su implementación.</a:t>
            </a:r>
            <a:endParaRPr sz="1300">
              <a:solidFill>
                <a:srgbClr val="233A44"/>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177" name="Shape 177"/>
        <p:cNvGrpSpPr/>
        <p:nvPr/>
      </p:nvGrpSpPr>
      <p:grpSpPr>
        <a:xfrm>
          <a:off x="0" y="0"/>
          <a:ext cx="0" cy="0"/>
          <a:chOff x="0" y="0"/>
          <a:chExt cx="0" cy="0"/>
        </a:xfrm>
      </p:grpSpPr>
      <p:sp>
        <p:nvSpPr>
          <p:cNvPr id="178" name="Google Shape;178;p21"/>
          <p:cNvSpPr txBox="1"/>
          <p:nvPr/>
        </p:nvSpPr>
        <p:spPr>
          <a:xfrm>
            <a:off x="685789" y="932046"/>
            <a:ext cx="8229600" cy="8574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None/>
            </a:pPr>
            <a:r>
              <a:rPr b="1" lang="es" sz="3000">
                <a:solidFill>
                  <a:srgbClr val="E83464"/>
                </a:solidFill>
              </a:rPr>
              <a:t>Todos los diagramas soportan el Diagrama de Clases</a:t>
            </a:r>
            <a:endParaRPr b="1" sz="3000">
              <a:solidFill>
                <a:srgbClr val="E83464"/>
              </a:solidFill>
            </a:endParaRPr>
          </a:p>
        </p:txBody>
      </p:sp>
      <p:grpSp>
        <p:nvGrpSpPr>
          <p:cNvPr id="179" name="Google Shape;179;p21"/>
          <p:cNvGrpSpPr/>
          <p:nvPr/>
        </p:nvGrpSpPr>
        <p:grpSpPr>
          <a:xfrm>
            <a:off x="1421000" y="1748517"/>
            <a:ext cx="6266138" cy="2992001"/>
            <a:chOff x="1438275" y="1638567"/>
            <a:chExt cx="6266138" cy="2992001"/>
          </a:xfrm>
        </p:grpSpPr>
        <p:sp>
          <p:nvSpPr>
            <p:cNvPr id="180" name="Google Shape;180;p21"/>
            <p:cNvSpPr/>
            <p:nvPr/>
          </p:nvSpPr>
          <p:spPr>
            <a:xfrm>
              <a:off x="3869531" y="2301479"/>
              <a:ext cx="1134600" cy="648900"/>
            </a:xfrm>
            <a:prstGeom prst="rect">
              <a:avLst/>
            </a:prstGeom>
            <a:noFill/>
            <a:ln cap="flat" cmpd="sng" w="9525">
              <a:solidFill>
                <a:srgbClr val="3D459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rgbClr val="375FA9"/>
                </a:solidFill>
                <a:latin typeface="Arial"/>
                <a:ea typeface="Arial"/>
                <a:cs typeface="Arial"/>
                <a:sym typeface="Arial"/>
              </a:endParaRPr>
            </a:p>
          </p:txBody>
        </p:sp>
        <p:sp>
          <p:nvSpPr>
            <p:cNvPr id="181" name="Google Shape;181;p21"/>
            <p:cNvSpPr txBox="1"/>
            <p:nvPr/>
          </p:nvSpPr>
          <p:spPr>
            <a:xfrm>
              <a:off x="3977879" y="2409825"/>
              <a:ext cx="920400" cy="415500"/>
            </a:xfrm>
            <a:prstGeom prst="rect">
              <a:avLst/>
            </a:prstGeom>
            <a:no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1" i="0" lang="es" sz="1050" u="none" cap="none" strike="noStrike">
                  <a:solidFill>
                    <a:srgbClr val="375FA9"/>
                  </a:solidFill>
                  <a:latin typeface="Arial"/>
                  <a:ea typeface="Arial"/>
                  <a:cs typeface="Arial"/>
                  <a:sym typeface="Arial"/>
                </a:rPr>
                <a:t>Diagrama </a:t>
              </a:r>
              <a:endParaRPr/>
            </a:p>
            <a:p>
              <a:pPr indent="0" lvl="0" marL="0" marR="0" rtl="0" algn="ctr">
                <a:lnSpc>
                  <a:spcPct val="100000"/>
                </a:lnSpc>
                <a:spcBef>
                  <a:spcPts val="0"/>
                </a:spcBef>
                <a:spcAft>
                  <a:spcPts val="0"/>
                </a:spcAft>
                <a:buNone/>
              </a:pPr>
              <a:r>
                <a:rPr b="1" i="0" lang="es" sz="1050" u="none" cap="none" strike="noStrike">
                  <a:solidFill>
                    <a:srgbClr val="375FA9"/>
                  </a:solidFill>
                  <a:latin typeface="Arial"/>
                  <a:ea typeface="Arial"/>
                  <a:cs typeface="Arial"/>
                  <a:sym typeface="Arial"/>
                </a:rPr>
                <a:t>de Clase</a:t>
              </a:r>
              <a:endParaRPr/>
            </a:p>
          </p:txBody>
        </p:sp>
        <p:sp>
          <p:nvSpPr>
            <p:cNvPr id="182" name="Google Shape;182;p21"/>
            <p:cNvSpPr/>
            <p:nvPr/>
          </p:nvSpPr>
          <p:spPr>
            <a:xfrm>
              <a:off x="3166468" y="3981668"/>
              <a:ext cx="1134600" cy="648900"/>
            </a:xfrm>
            <a:prstGeom prst="rect">
              <a:avLst/>
            </a:prstGeom>
            <a:noFill/>
            <a:ln cap="flat" cmpd="sng" w="9525">
              <a:solidFill>
                <a:srgbClr val="3D459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rgbClr val="375FA9"/>
                </a:solidFill>
                <a:latin typeface="Arial"/>
                <a:ea typeface="Arial"/>
                <a:cs typeface="Arial"/>
                <a:sym typeface="Arial"/>
              </a:endParaRPr>
            </a:p>
          </p:txBody>
        </p:sp>
        <p:sp>
          <p:nvSpPr>
            <p:cNvPr id="183" name="Google Shape;183;p21"/>
            <p:cNvSpPr/>
            <p:nvPr/>
          </p:nvSpPr>
          <p:spPr>
            <a:xfrm>
              <a:off x="5004196" y="3976688"/>
              <a:ext cx="1496700" cy="648900"/>
            </a:xfrm>
            <a:prstGeom prst="rect">
              <a:avLst/>
            </a:prstGeom>
            <a:noFill/>
            <a:ln cap="flat" cmpd="sng" w="9525">
              <a:solidFill>
                <a:srgbClr val="3D459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rgbClr val="375FA9"/>
                </a:solidFill>
                <a:latin typeface="Arial"/>
                <a:ea typeface="Arial"/>
                <a:cs typeface="Arial"/>
                <a:sym typeface="Arial"/>
              </a:endParaRPr>
            </a:p>
          </p:txBody>
        </p:sp>
        <p:sp>
          <p:nvSpPr>
            <p:cNvPr id="184" name="Google Shape;184;p21"/>
            <p:cNvSpPr/>
            <p:nvPr/>
          </p:nvSpPr>
          <p:spPr>
            <a:xfrm>
              <a:off x="6462713" y="3124169"/>
              <a:ext cx="1241700" cy="648900"/>
            </a:xfrm>
            <a:prstGeom prst="rect">
              <a:avLst/>
            </a:prstGeom>
            <a:noFill/>
            <a:ln cap="flat" cmpd="sng" w="9525">
              <a:solidFill>
                <a:srgbClr val="3D459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rgbClr val="375FA9"/>
                </a:solidFill>
                <a:latin typeface="Arial"/>
                <a:ea typeface="Arial"/>
                <a:cs typeface="Arial"/>
                <a:sym typeface="Arial"/>
              </a:endParaRPr>
            </a:p>
          </p:txBody>
        </p:sp>
        <p:sp>
          <p:nvSpPr>
            <p:cNvPr id="185" name="Google Shape;185;p21"/>
            <p:cNvSpPr/>
            <p:nvPr/>
          </p:nvSpPr>
          <p:spPr>
            <a:xfrm>
              <a:off x="6206836" y="1638567"/>
              <a:ext cx="1134600" cy="648900"/>
            </a:xfrm>
            <a:prstGeom prst="rect">
              <a:avLst/>
            </a:prstGeom>
            <a:noFill/>
            <a:ln cap="flat" cmpd="sng" w="9525">
              <a:solidFill>
                <a:srgbClr val="3D459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rgbClr val="375FA9"/>
                </a:solidFill>
                <a:latin typeface="Arial"/>
                <a:ea typeface="Arial"/>
                <a:cs typeface="Arial"/>
                <a:sym typeface="Arial"/>
              </a:endParaRPr>
            </a:p>
          </p:txBody>
        </p:sp>
        <p:sp>
          <p:nvSpPr>
            <p:cNvPr id="186" name="Google Shape;186;p21"/>
            <p:cNvSpPr/>
            <p:nvPr/>
          </p:nvSpPr>
          <p:spPr>
            <a:xfrm>
              <a:off x="1438275" y="3261825"/>
              <a:ext cx="1404900" cy="648900"/>
            </a:xfrm>
            <a:prstGeom prst="rect">
              <a:avLst/>
            </a:prstGeom>
            <a:noFill/>
            <a:ln cap="flat" cmpd="sng" w="9525">
              <a:solidFill>
                <a:srgbClr val="3D459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rgbClr val="375FA9"/>
                </a:solidFill>
                <a:latin typeface="Arial"/>
                <a:ea typeface="Arial"/>
                <a:cs typeface="Arial"/>
                <a:sym typeface="Arial"/>
              </a:endParaRPr>
            </a:p>
          </p:txBody>
        </p:sp>
        <p:sp>
          <p:nvSpPr>
            <p:cNvPr id="187" name="Google Shape;187;p21"/>
            <p:cNvSpPr/>
            <p:nvPr/>
          </p:nvSpPr>
          <p:spPr>
            <a:xfrm>
              <a:off x="1636216" y="1784399"/>
              <a:ext cx="1134600" cy="648900"/>
            </a:xfrm>
            <a:prstGeom prst="rect">
              <a:avLst/>
            </a:prstGeom>
            <a:noFill/>
            <a:ln cap="flat" cmpd="sng" w="9525">
              <a:solidFill>
                <a:srgbClr val="3D459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rgbClr val="375FA9"/>
                </a:solidFill>
                <a:latin typeface="Arial"/>
                <a:ea typeface="Arial"/>
                <a:cs typeface="Arial"/>
                <a:sym typeface="Arial"/>
              </a:endParaRPr>
            </a:p>
          </p:txBody>
        </p:sp>
        <p:sp>
          <p:nvSpPr>
            <p:cNvPr id="188" name="Google Shape;188;p21"/>
            <p:cNvSpPr txBox="1"/>
            <p:nvPr/>
          </p:nvSpPr>
          <p:spPr>
            <a:xfrm>
              <a:off x="3258014" y="4093384"/>
              <a:ext cx="1002300" cy="415500"/>
            </a:xfrm>
            <a:prstGeom prst="rect">
              <a:avLst/>
            </a:prstGeom>
            <a:no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1" i="0" lang="es" sz="1050" u="none" cap="none" strike="noStrike">
                  <a:solidFill>
                    <a:srgbClr val="375FA9"/>
                  </a:solidFill>
                  <a:latin typeface="Arial"/>
                  <a:ea typeface="Arial"/>
                  <a:cs typeface="Arial"/>
                  <a:sym typeface="Arial"/>
                </a:rPr>
                <a:t>Diagrama </a:t>
              </a:r>
              <a:endParaRPr/>
            </a:p>
            <a:p>
              <a:pPr indent="0" lvl="0" marL="0" marR="0" rtl="0" algn="ctr">
                <a:lnSpc>
                  <a:spcPct val="100000"/>
                </a:lnSpc>
                <a:spcBef>
                  <a:spcPts val="0"/>
                </a:spcBef>
                <a:spcAft>
                  <a:spcPts val="0"/>
                </a:spcAft>
                <a:buNone/>
              </a:pPr>
              <a:r>
                <a:rPr b="1" i="0" lang="es" sz="1050" u="none" cap="none" strike="noStrike">
                  <a:solidFill>
                    <a:srgbClr val="375FA9"/>
                  </a:solidFill>
                  <a:latin typeface="Arial"/>
                  <a:ea typeface="Arial"/>
                  <a:cs typeface="Arial"/>
                  <a:sym typeface="Arial"/>
                </a:rPr>
                <a:t>de Estados</a:t>
              </a:r>
              <a:endParaRPr/>
            </a:p>
          </p:txBody>
        </p:sp>
        <p:sp>
          <p:nvSpPr>
            <p:cNvPr id="189" name="Google Shape;189;p21"/>
            <p:cNvSpPr txBox="1"/>
            <p:nvPr/>
          </p:nvSpPr>
          <p:spPr>
            <a:xfrm>
              <a:off x="5051749" y="4093384"/>
              <a:ext cx="1410900" cy="415500"/>
            </a:xfrm>
            <a:prstGeom prst="rect">
              <a:avLst/>
            </a:prstGeom>
            <a:no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1" i="0" lang="es" sz="1050" u="none" cap="none" strike="noStrike">
                  <a:solidFill>
                    <a:srgbClr val="375FA9"/>
                  </a:solidFill>
                  <a:latin typeface="Arial"/>
                  <a:ea typeface="Arial"/>
                  <a:cs typeface="Arial"/>
                  <a:sym typeface="Arial"/>
                </a:rPr>
                <a:t>Diagrama </a:t>
              </a:r>
              <a:endParaRPr/>
            </a:p>
            <a:p>
              <a:pPr indent="0" lvl="0" marL="0" marR="0" rtl="0" algn="ctr">
                <a:lnSpc>
                  <a:spcPct val="100000"/>
                </a:lnSpc>
                <a:spcBef>
                  <a:spcPts val="0"/>
                </a:spcBef>
                <a:spcAft>
                  <a:spcPts val="0"/>
                </a:spcAft>
                <a:buNone/>
              </a:pPr>
              <a:r>
                <a:rPr b="1" i="0" lang="es" sz="1050" u="none" cap="none" strike="noStrike">
                  <a:solidFill>
                    <a:srgbClr val="375FA9"/>
                  </a:solidFill>
                  <a:latin typeface="Arial"/>
                  <a:ea typeface="Arial"/>
                  <a:cs typeface="Arial"/>
                  <a:sym typeface="Arial"/>
                </a:rPr>
                <a:t>de Colaboración</a:t>
              </a:r>
              <a:endParaRPr/>
            </a:p>
          </p:txBody>
        </p:sp>
        <p:sp>
          <p:nvSpPr>
            <p:cNvPr id="190" name="Google Shape;190;p21"/>
            <p:cNvSpPr txBox="1"/>
            <p:nvPr/>
          </p:nvSpPr>
          <p:spPr>
            <a:xfrm>
              <a:off x="6500772" y="3240865"/>
              <a:ext cx="1165800" cy="415500"/>
            </a:xfrm>
            <a:prstGeom prst="rect">
              <a:avLst/>
            </a:prstGeom>
            <a:no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1" i="0" lang="es" sz="1050" u="none" cap="none" strike="noStrike">
                  <a:solidFill>
                    <a:srgbClr val="375FA9"/>
                  </a:solidFill>
                  <a:latin typeface="Arial"/>
                  <a:ea typeface="Arial"/>
                  <a:cs typeface="Arial"/>
                  <a:sym typeface="Arial"/>
                </a:rPr>
                <a:t>Diagrama </a:t>
              </a:r>
              <a:endParaRPr/>
            </a:p>
            <a:p>
              <a:pPr indent="0" lvl="0" marL="0" marR="0" rtl="0" algn="ctr">
                <a:lnSpc>
                  <a:spcPct val="100000"/>
                </a:lnSpc>
                <a:spcBef>
                  <a:spcPts val="0"/>
                </a:spcBef>
                <a:spcAft>
                  <a:spcPts val="0"/>
                </a:spcAft>
                <a:buNone/>
              </a:pPr>
              <a:r>
                <a:rPr b="1" i="0" lang="es" sz="1050" u="none" cap="none" strike="noStrike">
                  <a:solidFill>
                    <a:srgbClr val="375FA9"/>
                  </a:solidFill>
                  <a:latin typeface="Arial"/>
                  <a:ea typeface="Arial"/>
                  <a:cs typeface="Arial"/>
                  <a:sym typeface="Arial"/>
                </a:rPr>
                <a:t>de Secuencia</a:t>
              </a:r>
              <a:endParaRPr/>
            </a:p>
          </p:txBody>
        </p:sp>
        <p:sp>
          <p:nvSpPr>
            <p:cNvPr id="191" name="Google Shape;191;p21"/>
            <p:cNvSpPr txBox="1"/>
            <p:nvPr/>
          </p:nvSpPr>
          <p:spPr>
            <a:xfrm>
              <a:off x="6315184" y="1745723"/>
              <a:ext cx="1002300" cy="415500"/>
            </a:xfrm>
            <a:prstGeom prst="rect">
              <a:avLst/>
            </a:prstGeom>
            <a:no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1" i="0" lang="es" sz="1050" u="none" cap="none" strike="noStrike">
                  <a:solidFill>
                    <a:srgbClr val="375FA9"/>
                  </a:solidFill>
                  <a:latin typeface="Arial"/>
                  <a:ea typeface="Arial"/>
                  <a:cs typeface="Arial"/>
                  <a:sym typeface="Arial"/>
                </a:rPr>
                <a:t>Diagrama </a:t>
              </a:r>
              <a:endParaRPr/>
            </a:p>
            <a:p>
              <a:pPr indent="0" lvl="0" marL="0" marR="0" rtl="0" algn="ctr">
                <a:lnSpc>
                  <a:spcPct val="100000"/>
                </a:lnSpc>
                <a:spcBef>
                  <a:spcPts val="0"/>
                </a:spcBef>
                <a:spcAft>
                  <a:spcPts val="0"/>
                </a:spcAft>
                <a:buNone/>
              </a:pPr>
              <a:r>
                <a:rPr b="1" i="0" lang="es" sz="1050" u="none" cap="none" strike="noStrike">
                  <a:solidFill>
                    <a:srgbClr val="375FA9"/>
                  </a:solidFill>
                  <a:latin typeface="Arial"/>
                  <a:ea typeface="Arial"/>
                  <a:cs typeface="Arial"/>
                  <a:sym typeface="Arial"/>
                </a:rPr>
                <a:t>de Objetos</a:t>
              </a:r>
              <a:endParaRPr/>
            </a:p>
          </p:txBody>
        </p:sp>
        <p:sp>
          <p:nvSpPr>
            <p:cNvPr id="192" name="Google Shape;192;p21"/>
            <p:cNvSpPr txBox="1"/>
            <p:nvPr/>
          </p:nvSpPr>
          <p:spPr>
            <a:xfrm>
              <a:off x="1486022" y="3373432"/>
              <a:ext cx="1329300" cy="415500"/>
            </a:xfrm>
            <a:prstGeom prst="rect">
              <a:avLst/>
            </a:prstGeom>
            <a:no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1" i="0" lang="es" sz="1050" u="none" cap="none" strike="noStrike">
                  <a:solidFill>
                    <a:srgbClr val="375FA9"/>
                  </a:solidFill>
                  <a:latin typeface="Arial"/>
                  <a:ea typeface="Arial"/>
                  <a:cs typeface="Arial"/>
                  <a:sym typeface="Arial"/>
                </a:rPr>
                <a:t>Diagrama </a:t>
              </a:r>
              <a:endParaRPr/>
            </a:p>
            <a:p>
              <a:pPr indent="0" lvl="0" marL="0" marR="0" rtl="0" algn="ctr">
                <a:lnSpc>
                  <a:spcPct val="100000"/>
                </a:lnSpc>
                <a:spcBef>
                  <a:spcPts val="0"/>
                </a:spcBef>
                <a:spcAft>
                  <a:spcPts val="0"/>
                </a:spcAft>
                <a:buNone/>
              </a:pPr>
              <a:r>
                <a:rPr b="1" i="0" lang="es" sz="1050" u="none" cap="none" strike="noStrike">
                  <a:solidFill>
                    <a:srgbClr val="375FA9"/>
                  </a:solidFill>
                  <a:latin typeface="Arial"/>
                  <a:ea typeface="Arial"/>
                  <a:cs typeface="Arial"/>
                  <a:sym typeface="Arial"/>
                </a:rPr>
                <a:t>de Actividades</a:t>
              </a:r>
              <a:endParaRPr/>
            </a:p>
          </p:txBody>
        </p:sp>
        <p:sp>
          <p:nvSpPr>
            <p:cNvPr id="193" name="Google Shape;193;p21"/>
            <p:cNvSpPr txBox="1"/>
            <p:nvPr/>
          </p:nvSpPr>
          <p:spPr>
            <a:xfrm>
              <a:off x="1777226" y="1940886"/>
              <a:ext cx="838800" cy="415500"/>
            </a:xfrm>
            <a:prstGeom prst="rect">
              <a:avLst/>
            </a:prstGeom>
            <a:no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1" i="0" lang="es" sz="1050" u="none" cap="none" strike="noStrike">
                  <a:solidFill>
                    <a:srgbClr val="375FA9"/>
                  </a:solidFill>
                  <a:latin typeface="Arial"/>
                  <a:ea typeface="Arial"/>
                  <a:cs typeface="Arial"/>
                  <a:sym typeface="Arial"/>
                </a:rPr>
                <a:t>Casos de</a:t>
              </a:r>
              <a:endParaRPr/>
            </a:p>
            <a:p>
              <a:pPr indent="0" lvl="0" marL="0" marR="0" rtl="0" algn="ctr">
                <a:lnSpc>
                  <a:spcPct val="100000"/>
                </a:lnSpc>
                <a:spcBef>
                  <a:spcPts val="0"/>
                </a:spcBef>
                <a:spcAft>
                  <a:spcPts val="0"/>
                </a:spcAft>
                <a:buNone/>
              </a:pPr>
              <a:r>
                <a:rPr b="1" i="0" lang="es" sz="1050" u="none" cap="none" strike="noStrike">
                  <a:solidFill>
                    <a:srgbClr val="375FA9"/>
                  </a:solidFill>
                  <a:latin typeface="Arial"/>
                  <a:ea typeface="Arial"/>
                  <a:cs typeface="Arial"/>
                  <a:sym typeface="Arial"/>
                </a:rPr>
                <a:t>Uso</a:t>
              </a:r>
              <a:endParaRPr/>
            </a:p>
          </p:txBody>
        </p:sp>
        <p:cxnSp>
          <p:nvCxnSpPr>
            <p:cNvPr id="194" name="Google Shape;194;p21"/>
            <p:cNvCxnSpPr/>
            <p:nvPr/>
          </p:nvCxnSpPr>
          <p:spPr>
            <a:xfrm flipH="1" rot="10800000">
              <a:off x="2087166" y="2752724"/>
              <a:ext cx="1782300" cy="509100"/>
            </a:xfrm>
            <a:prstGeom prst="straightConnector1">
              <a:avLst/>
            </a:prstGeom>
            <a:noFill/>
            <a:ln cap="flat" cmpd="sng" w="25400">
              <a:solidFill>
                <a:srgbClr val="D9563F"/>
              </a:solidFill>
              <a:prstDash val="solid"/>
              <a:round/>
              <a:headEnd len="med" w="med" type="none"/>
              <a:tailEnd len="med" w="med" type="triangle"/>
            </a:ln>
            <a:effectLst>
              <a:outerShdw blurRad="40000" rotWithShape="0" dir="5400000" dist="20000">
                <a:srgbClr val="000000">
                  <a:alpha val="37650"/>
                </a:srgbClr>
              </a:outerShdw>
            </a:effectLst>
          </p:spPr>
        </p:cxnSp>
        <p:cxnSp>
          <p:nvCxnSpPr>
            <p:cNvPr id="195" name="Google Shape;195;p21"/>
            <p:cNvCxnSpPr/>
            <p:nvPr/>
          </p:nvCxnSpPr>
          <p:spPr>
            <a:xfrm>
              <a:off x="2770882" y="1978819"/>
              <a:ext cx="1098600" cy="431100"/>
            </a:xfrm>
            <a:prstGeom prst="straightConnector1">
              <a:avLst/>
            </a:prstGeom>
            <a:noFill/>
            <a:ln cap="flat" cmpd="sng" w="25400">
              <a:solidFill>
                <a:srgbClr val="D9563F"/>
              </a:solidFill>
              <a:prstDash val="solid"/>
              <a:round/>
              <a:headEnd len="med" w="med" type="none"/>
              <a:tailEnd len="med" w="med" type="triangle"/>
            </a:ln>
            <a:effectLst>
              <a:outerShdw blurRad="40000" rotWithShape="0" dir="5400000" dist="20000">
                <a:srgbClr val="000000">
                  <a:alpha val="37650"/>
                </a:srgbClr>
              </a:outerShdw>
            </a:effectLst>
          </p:spPr>
        </p:cxnSp>
        <p:cxnSp>
          <p:nvCxnSpPr>
            <p:cNvPr id="196" name="Google Shape;196;p21"/>
            <p:cNvCxnSpPr/>
            <p:nvPr/>
          </p:nvCxnSpPr>
          <p:spPr>
            <a:xfrm flipH="1">
              <a:off x="5024235" y="1978819"/>
              <a:ext cx="1182600" cy="455400"/>
            </a:xfrm>
            <a:prstGeom prst="straightConnector1">
              <a:avLst/>
            </a:prstGeom>
            <a:noFill/>
            <a:ln cap="flat" cmpd="sng" w="25400">
              <a:solidFill>
                <a:srgbClr val="D9563F"/>
              </a:solidFill>
              <a:prstDash val="solid"/>
              <a:round/>
              <a:headEnd len="med" w="med" type="none"/>
              <a:tailEnd len="med" w="med" type="triangle"/>
            </a:ln>
            <a:effectLst>
              <a:outerShdw blurRad="40000" rotWithShape="0" dir="5400000" dist="20000">
                <a:srgbClr val="000000">
                  <a:alpha val="37650"/>
                </a:srgbClr>
              </a:outerShdw>
            </a:effectLst>
          </p:spPr>
        </p:cxnSp>
        <p:cxnSp>
          <p:nvCxnSpPr>
            <p:cNvPr id="197" name="Google Shape;197;p21"/>
            <p:cNvCxnSpPr/>
            <p:nvPr/>
          </p:nvCxnSpPr>
          <p:spPr>
            <a:xfrm rot="10800000">
              <a:off x="5004163" y="2715268"/>
              <a:ext cx="2009700" cy="408900"/>
            </a:xfrm>
            <a:prstGeom prst="straightConnector1">
              <a:avLst/>
            </a:prstGeom>
            <a:noFill/>
            <a:ln cap="flat" cmpd="sng" w="25400">
              <a:solidFill>
                <a:srgbClr val="D9563F"/>
              </a:solidFill>
              <a:prstDash val="solid"/>
              <a:round/>
              <a:headEnd len="med" w="med" type="none"/>
              <a:tailEnd len="med" w="med" type="triangle"/>
            </a:ln>
            <a:effectLst>
              <a:outerShdw blurRad="40000" rotWithShape="0" dir="5400000" dist="20000">
                <a:srgbClr val="000000">
                  <a:alpha val="37650"/>
                </a:srgbClr>
              </a:outerShdw>
            </a:effectLst>
          </p:spPr>
        </p:cxnSp>
        <p:cxnSp>
          <p:nvCxnSpPr>
            <p:cNvPr id="198" name="Google Shape;198;p21"/>
            <p:cNvCxnSpPr/>
            <p:nvPr/>
          </p:nvCxnSpPr>
          <p:spPr>
            <a:xfrm rot="10800000">
              <a:off x="4518453" y="2950387"/>
              <a:ext cx="1024500" cy="1026300"/>
            </a:xfrm>
            <a:prstGeom prst="straightConnector1">
              <a:avLst/>
            </a:prstGeom>
            <a:noFill/>
            <a:ln cap="flat" cmpd="sng" w="25400">
              <a:solidFill>
                <a:srgbClr val="D9563F"/>
              </a:solidFill>
              <a:prstDash val="solid"/>
              <a:round/>
              <a:headEnd len="med" w="med" type="none"/>
              <a:tailEnd len="med" w="med" type="triangle"/>
            </a:ln>
            <a:effectLst>
              <a:outerShdw blurRad="40000" rotWithShape="0" dir="5400000" dist="20000">
                <a:srgbClr val="000000">
                  <a:alpha val="37650"/>
                </a:srgbClr>
              </a:outerShdw>
            </a:effectLst>
          </p:spPr>
        </p:cxnSp>
        <p:cxnSp>
          <p:nvCxnSpPr>
            <p:cNvPr id="199" name="Google Shape;199;p21"/>
            <p:cNvCxnSpPr/>
            <p:nvPr/>
          </p:nvCxnSpPr>
          <p:spPr>
            <a:xfrm flipH="1" rot="10800000">
              <a:off x="3734992" y="2962267"/>
              <a:ext cx="634500" cy="1019400"/>
            </a:xfrm>
            <a:prstGeom prst="straightConnector1">
              <a:avLst/>
            </a:prstGeom>
            <a:noFill/>
            <a:ln cap="flat" cmpd="sng" w="25400">
              <a:solidFill>
                <a:srgbClr val="D9563F"/>
              </a:solidFill>
              <a:prstDash val="solid"/>
              <a:round/>
              <a:headEnd len="med" w="med" type="none"/>
              <a:tailEnd len="med" w="med" type="triangle"/>
            </a:ln>
            <a:effectLst>
              <a:outerShdw blurRad="40000" rotWithShape="0" dir="5400000" dist="20000">
                <a:srgbClr val="000000">
                  <a:alpha val="37650"/>
                </a:srgbClr>
              </a:outerShdw>
            </a:effectLst>
          </p:spPr>
        </p:cxn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203" name="Shape 203"/>
        <p:cNvGrpSpPr/>
        <p:nvPr/>
      </p:nvGrpSpPr>
      <p:grpSpPr>
        <a:xfrm>
          <a:off x="0" y="0"/>
          <a:ext cx="0" cy="0"/>
          <a:chOff x="0" y="0"/>
          <a:chExt cx="0" cy="0"/>
        </a:xfrm>
      </p:grpSpPr>
      <p:sp>
        <p:nvSpPr>
          <p:cNvPr id="204" name="Google Shape;204;p22"/>
          <p:cNvSpPr txBox="1"/>
          <p:nvPr/>
        </p:nvSpPr>
        <p:spPr>
          <a:xfrm>
            <a:off x="997473" y="593496"/>
            <a:ext cx="7034700" cy="857400"/>
          </a:xfrm>
          <a:prstGeom prst="rect">
            <a:avLst/>
          </a:prstGeom>
          <a:noFill/>
          <a:ln>
            <a:noFill/>
          </a:ln>
        </p:spPr>
        <p:txBody>
          <a:bodyPr anchorCtr="0" anchor="b" bIns="34275" lIns="68575" spcFirstLastPara="1" rIns="68575" wrap="square" tIns="34275">
            <a:noAutofit/>
          </a:bodyPr>
          <a:lstStyle/>
          <a:p>
            <a:pPr indent="0" lvl="0" marL="0" marR="0" rtl="0" algn="l">
              <a:lnSpc>
                <a:spcPct val="85000"/>
              </a:lnSpc>
              <a:spcBef>
                <a:spcPts val="0"/>
              </a:spcBef>
              <a:spcAft>
                <a:spcPts val="0"/>
              </a:spcAft>
              <a:buClr>
                <a:srgbClr val="3F3F3F"/>
              </a:buClr>
              <a:buSzPts val="3600"/>
              <a:buFont typeface="Calibri"/>
              <a:buNone/>
            </a:pPr>
            <a:r>
              <a:rPr b="1" i="0" lang="es" sz="3000" u="none" cap="none" strike="noStrike">
                <a:solidFill>
                  <a:srgbClr val="E83464"/>
                </a:solidFill>
              </a:rPr>
              <a:t>Relaciones entre Clases</a:t>
            </a:r>
            <a:endParaRPr b="1" i="0" sz="3000" u="none" cap="none" strike="noStrike">
              <a:solidFill>
                <a:srgbClr val="E83464"/>
              </a:solidFill>
            </a:endParaRPr>
          </a:p>
        </p:txBody>
      </p:sp>
      <p:pic>
        <p:nvPicPr>
          <p:cNvPr id="205" name="Google Shape;205;p22"/>
          <p:cNvPicPr preferRelativeResize="0"/>
          <p:nvPr/>
        </p:nvPicPr>
        <p:blipFill rotWithShape="1">
          <a:blip r:embed="rId4">
            <a:alphaModFix/>
          </a:blip>
          <a:srcRect b="0" l="0" r="0" t="0"/>
          <a:stretch/>
        </p:blipFill>
        <p:spPr>
          <a:xfrm>
            <a:off x="1693718" y="1450746"/>
            <a:ext cx="4811830" cy="3376542"/>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209" name="Shape 209"/>
        <p:cNvGrpSpPr/>
        <p:nvPr/>
      </p:nvGrpSpPr>
      <p:grpSpPr>
        <a:xfrm>
          <a:off x="0" y="0"/>
          <a:ext cx="0" cy="0"/>
          <a:chOff x="0" y="0"/>
          <a:chExt cx="0" cy="0"/>
        </a:xfrm>
      </p:grpSpPr>
      <p:sp>
        <p:nvSpPr>
          <p:cNvPr id="210" name="Google Shape;210;p23"/>
          <p:cNvSpPr txBox="1"/>
          <p:nvPr/>
        </p:nvSpPr>
        <p:spPr>
          <a:xfrm>
            <a:off x="712123" y="296200"/>
            <a:ext cx="7543800" cy="10881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None/>
            </a:pPr>
            <a:r>
              <a:rPr b="1" lang="es" sz="3000">
                <a:solidFill>
                  <a:srgbClr val="E83464"/>
                </a:solidFill>
              </a:rPr>
              <a:t>Diagrama de Clases: Asociaciones</a:t>
            </a:r>
            <a:endParaRPr b="1" sz="2800">
              <a:solidFill>
                <a:srgbClr val="AF7B51"/>
              </a:solidFill>
              <a:latin typeface="Nunito"/>
              <a:ea typeface="Nunito"/>
              <a:cs typeface="Nunito"/>
              <a:sym typeface="Nunito"/>
            </a:endParaRPr>
          </a:p>
        </p:txBody>
      </p:sp>
      <p:sp>
        <p:nvSpPr>
          <p:cNvPr id="211" name="Google Shape;211;p23"/>
          <p:cNvSpPr txBox="1"/>
          <p:nvPr/>
        </p:nvSpPr>
        <p:spPr>
          <a:xfrm>
            <a:off x="771006" y="1602509"/>
            <a:ext cx="7543800" cy="2369400"/>
          </a:xfrm>
          <a:prstGeom prst="rect">
            <a:avLst/>
          </a:prstGeom>
          <a:noFill/>
          <a:ln>
            <a:noFill/>
          </a:ln>
        </p:spPr>
        <p:txBody>
          <a:bodyPr anchorCtr="0" anchor="t" bIns="34275" lIns="0" spcFirstLastPara="1" rIns="0" wrap="square" tIns="34275">
            <a:noAutofit/>
          </a:bodyPr>
          <a:lstStyle/>
          <a:p>
            <a:pPr indent="-285750" lvl="0" marL="285750" rtl="0" algn="just">
              <a:lnSpc>
                <a:spcPct val="90000"/>
              </a:lnSpc>
              <a:spcBef>
                <a:spcPts val="0"/>
              </a:spcBef>
              <a:spcAft>
                <a:spcPts val="0"/>
              </a:spcAft>
              <a:buClr>
                <a:schemeClr val="accent5"/>
              </a:buClr>
              <a:buSzPts val="1500"/>
              <a:buFont typeface="Calibri"/>
              <a:buChar char="●"/>
            </a:pPr>
            <a:r>
              <a:rPr lang="es" sz="1300">
                <a:solidFill>
                  <a:srgbClr val="375FA9"/>
                </a:solidFill>
              </a:rPr>
              <a:t>El objetivo de la asociación es mostrar cómo los objetos de una clase se relacionan con objetos de otra clase. Por ejemplo:</a:t>
            </a:r>
            <a:endParaRPr sz="1300">
              <a:solidFill>
                <a:srgbClr val="233A44"/>
              </a:solidFill>
              <a:latin typeface="Calibri"/>
              <a:ea typeface="Calibri"/>
              <a:cs typeface="Calibri"/>
              <a:sym typeface="Calibri"/>
            </a:endParaRPr>
          </a:p>
          <a:p>
            <a:pPr indent="-285750" lvl="1" marL="742950" rtl="0" algn="just">
              <a:lnSpc>
                <a:spcPct val="90000"/>
              </a:lnSpc>
              <a:spcBef>
                <a:spcPts val="0"/>
              </a:spcBef>
              <a:spcAft>
                <a:spcPts val="0"/>
              </a:spcAft>
              <a:buClr>
                <a:schemeClr val="accent5"/>
              </a:buClr>
              <a:buSzPts val="1500"/>
              <a:buFont typeface="Calibri"/>
              <a:buChar char="○"/>
            </a:pPr>
            <a:r>
              <a:rPr lang="es" sz="1300">
                <a:solidFill>
                  <a:srgbClr val="375FA9"/>
                </a:solidFill>
              </a:rPr>
              <a:t>Una persona tiene un perro</a:t>
            </a:r>
            <a:endParaRPr sz="1300">
              <a:solidFill>
                <a:srgbClr val="375FA9"/>
              </a:solidFill>
            </a:endParaRPr>
          </a:p>
          <a:p>
            <a:pPr indent="-285750" lvl="1" marL="742950" rtl="0" algn="just">
              <a:lnSpc>
                <a:spcPct val="90000"/>
              </a:lnSpc>
              <a:spcBef>
                <a:spcPts val="0"/>
              </a:spcBef>
              <a:spcAft>
                <a:spcPts val="0"/>
              </a:spcAft>
              <a:buClr>
                <a:schemeClr val="accent5"/>
              </a:buClr>
              <a:buSzPts val="1500"/>
              <a:buFont typeface="Calibri"/>
              <a:buChar char="○"/>
            </a:pPr>
            <a:r>
              <a:rPr lang="es" sz="1300">
                <a:solidFill>
                  <a:srgbClr val="375FA9"/>
                </a:solidFill>
              </a:rPr>
              <a:t>Una persona cuida un perro</a:t>
            </a:r>
            <a:endParaRPr sz="1300">
              <a:solidFill>
                <a:srgbClr val="375FA9"/>
              </a:solidFill>
            </a:endParaRPr>
          </a:p>
          <a:p>
            <a:pPr indent="-190500" lvl="0" marL="285750" rtl="0" algn="just">
              <a:lnSpc>
                <a:spcPct val="90000"/>
              </a:lnSpc>
              <a:spcBef>
                <a:spcPts val="0"/>
              </a:spcBef>
              <a:spcAft>
                <a:spcPts val="0"/>
              </a:spcAft>
              <a:buNone/>
            </a:pPr>
            <a:r>
              <a:t/>
            </a:r>
            <a:endParaRPr sz="1300">
              <a:solidFill>
                <a:srgbClr val="375FA9"/>
              </a:solidFill>
            </a:endParaRPr>
          </a:p>
          <a:p>
            <a:pPr indent="-285750" lvl="0" marL="285750" rtl="0" algn="just">
              <a:lnSpc>
                <a:spcPct val="90000"/>
              </a:lnSpc>
              <a:spcBef>
                <a:spcPts val="0"/>
              </a:spcBef>
              <a:spcAft>
                <a:spcPts val="0"/>
              </a:spcAft>
              <a:buClr>
                <a:schemeClr val="accent5"/>
              </a:buClr>
              <a:buSzPts val="1500"/>
              <a:buFont typeface="Calibri"/>
              <a:buChar char="●"/>
            </a:pPr>
            <a:r>
              <a:rPr lang="es" sz="1300">
                <a:solidFill>
                  <a:srgbClr val="375FA9"/>
                </a:solidFill>
              </a:rPr>
              <a:t>Multiplicidad: Detalla cuántos objetos van a participar en la relación</a:t>
            </a:r>
            <a:endParaRPr sz="1300">
              <a:solidFill>
                <a:srgbClr val="233A44"/>
              </a:solidFill>
              <a:latin typeface="Calibri"/>
              <a:ea typeface="Calibri"/>
              <a:cs typeface="Calibri"/>
              <a:sym typeface="Calibri"/>
            </a:endParaRPr>
          </a:p>
          <a:p>
            <a:pPr indent="-190500" lvl="0" marL="285750" rtl="0" algn="just">
              <a:lnSpc>
                <a:spcPct val="90000"/>
              </a:lnSpc>
              <a:spcBef>
                <a:spcPts val="0"/>
              </a:spcBef>
              <a:spcAft>
                <a:spcPts val="0"/>
              </a:spcAft>
              <a:buNone/>
            </a:pPr>
            <a:r>
              <a:t/>
            </a:r>
            <a:endParaRPr sz="1300">
              <a:solidFill>
                <a:srgbClr val="375FA9"/>
              </a:solidFill>
            </a:endParaRPr>
          </a:p>
          <a:p>
            <a:pPr indent="-285750" lvl="0" marL="285750" rtl="0" algn="just">
              <a:lnSpc>
                <a:spcPct val="90000"/>
              </a:lnSpc>
              <a:spcBef>
                <a:spcPts val="0"/>
              </a:spcBef>
              <a:spcAft>
                <a:spcPts val="0"/>
              </a:spcAft>
              <a:buClr>
                <a:schemeClr val="accent5"/>
              </a:buClr>
              <a:buSzPts val="1500"/>
              <a:buFont typeface="Calibri"/>
              <a:buChar char="●"/>
            </a:pPr>
            <a:r>
              <a:rPr lang="es" sz="1300">
                <a:solidFill>
                  <a:srgbClr val="375FA9"/>
                </a:solidFill>
              </a:rPr>
              <a:t>La dirección en las flechas de la asociación determinan en </a:t>
            </a:r>
            <a:r>
              <a:rPr lang="es" sz="1300">
                <a:solidFill>
                  <a:srgbClr val="375FA9"/>
                </a:solidFill>
              </a:rPr>
              <a:t>qué</a:t>
            </a:r>
            <a:r>
              <a:rPr lang="es" sz="1300">
                <a:solidFill>
                  <a:srgbClr val="375FA9"/>
                </a:solidFill>
              </a:rPr>
              <a:t> dirección puede </a:t>
            </a:r>
            <a:r>
              <a:rPr lang="es" sz="1300">
                <a:solidFill>
                  <a:srgbClr val="375FA9"/>
                </a:solidFill>
              </a:rPr>
              <a:t>recorrer</a:t>
            </a:r>
            <a:r>
              <a:rPr lang="es" sz="1300">
                <a:solidFill>
                  <a:srgbClr val="375FA9"/>
                </a:solidFill>
              </a:rPr>
              <a:t> una asociación en el momento de la ejecución.  </a:t>
            </a:r>
            <a:endParaRPr sz="1300">
              <a:solidFill>
                <a:srgbClr val="233A44"/>
              </a:solidFill>
              <a:latin typeface="Calibri"/>
              <a:ea typeface="Calibri"/>
              <a:cs typeface="Calibri"/>
              <a:sym typeface="Calibri"/>
            </a:endParaRPr>
          </a:p>
          <a:p>
            <a:pPr indent="-190500" lvl="0" marL="285750" rtl="0" algn="just">
              <a:lnSpc>
                <a:spcPct val="90000"/>
              </a:lnSpc>
              <a:spcBef>
                <a:spcPts val="0"/>
              </a:spcBef>
              <a:spcAft>
                <a:spcPts val="0"/>
              </a:spcAft>
              <a:buNone/>
            </a:pPr>
            <a:r>
              <a:t/>
            </a:r>
            <a:endParaRPr sz="1300">
              <a:solidFill>
                <a:srgbClr val="375FA9"/>
              </a:solidFill>
            </a:endParaRPr>
          </a:p>
          <a:p>
            <a:pPr indent="-285750" lvl="0" marL="285750" rtl="0" algn="just">
              <a:lnSpc>
                <a:spcPct val="90000"/>
              </a:lnSpc>
              <a:spcBef>
                <a:spcPts val="0"/>
              </a:spcBef>
              <a:spcAft>
                <a:spcPts val="0"/>
              </a:spcAft>
              <a:buClr>
                <a:schemeClr val="accent5"/>
              </a:buClr>
              <a:buSzPts val="1500"/>
              <a:buFont typeface="Calibri"/>
              <a:buChar char="●"/>
            </a:pPr>
            <a:r>
              <a:rPr lang="es" sz="1300">
                <a:solidFill>
                  <a:srgbClr val="375FA9"/>
                </a:solidFill>
              </a:rPr>
              <a:t>Una asociación sin flechas significa que se puede ir de un objeto a otro y viceversa.</a:t>
            </a:r>
            <a:endParaRPr sz="1300">
              <a:solidFill>
                <a:srgbClr val="233A44"/>
              </a:solidFill>
              <a:latin typeface="Calibri"/>
              <a:ea typeface="Calibri"/>
              <a:cs typeface="Calibri"/>
              <a:sym typeface="Calibri"/>
            </a:endParaRPr>
          </a:p>
          <a:p>
            <a:pPr indent="-190500" lvl="0" marL="285750" rtl="0" algn="just">
              <a:lnSpc>
                <a:spcPct val="90000"/>
              </a:lnSpc>
              <a:spcBef>
                <a:spcPts val="0"/>
              </a:spcBef>
              <a:spcAft>
                <a:spcPts val="0"/>
              </a:spcAft>
              <a:buNone/>
            </a:pPr>
            <a:r>
              <a:t/>
            </a:r>
            <a:endParaRPr sz="1300">
              <a:solidFill>
                <a:srgbClr val="375FA9"/>
              </a:solidFill>
            </a:endParaRPr>
          </a:p>
        </p:txBody>
      </p:sp>
      <p:grpSp>
        <p:nvGrpSpPr>
          <p:cNvPr id="212" name="Google Shape;212;p23"/>
          <p:cNvGrpSpPr/>
          <p:nvPr/>
        </p:nvGrpSpPr>
        <p:grpSpPr>
          <a:xfrm>
            <a:off x="1480317" y="3971901"/>
            <a:ext cx="4281190" cy="981075"/>
            <a:chOff x="2182092" y="3699451"/>
            <a:chExt cx="4281190" cy="981075"/>
          </a:xfrm>
        </p:grpSpPr>
        <p:pic>
          <p:nvPicPr>
            <p:cNvPr id="213" name="Google Shape;213;p23"/>
            <p:cNvPicPr preferRelativeResize="0"/>
            <p:nvPr/>
          </p:nvPicPr>
          <p:blipFill rotWithShape="1">
            <a:blip r:embed="rId4">
              <a:alphaModFix/>
            </a:blip>
            <a:srcRect b="0" l="0" r="0" t="0"/>
            <a:stretch/>
          </p:blipFill>
          <p:spPr>
            <a:xfrm>
              <a:off x="3179619" y="3699451"/>
              <a:ext cx="2286000" cy="981075"/>
            </a:xfrm>
            <a:prstGeom prst="rect">
              <a:avLst/>
            </a:prstGeom>
            <a:noFill/>
            <a:ln>
              <a:noFill/>
            </a:ln>
          </p:spPr>
        </p:pic>
        <p:sp>
          <p:nvSpPr>
            <p:cNvPr id="214" name="Google Shape;214;p23"/>
            <p:cNvSpPr/>
            <p:nvPr/>
          </p:nvSpPr>
          <p:spPr>
            <a:xfrm>
              <a:off x="5278582" y="3967810"/>
              <a:ext cx="1184700" cy="444300"/>
            </a:xfrm>
            <a:prstGeom prst="rect">
              <a:avLst/>
            </a:prstGeom>
            <a:gradFill>
              <a:gsLst>
                <a:gs pos="0">
                  <a:srgbClr val="0028FF"/>
                </a:gs>
                <a:gs pos="100000">
                  <a:srgbClr val="6978FF"/>
                </a:gs>
              </a:gsLst>
              <a:lin ang="16200038" scaled="0"/>
            </a:gradFill>
            <a:ln>
              <a:noFill/>
            </a:ln>
            <a:effectLst>
              <a:outerShdw blurRad="40000" rotWithShape="0" dir="5400000" dist="23000">
                <a:srgbClr val="000000">
                  <a:alpha val="349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s" sz="1400" u="none" cap="none" strike="noStrike">
                  <a:solidFill>
                    <a:srgbClr val="FFFFFF"/>
                  </a:solidFill>
                  <a:latin typeface="Arial"/>
                  <a:ea typeface="Arial"/>
                  <a:cs typeface="Arial"/>
                  <a:sym typeface="Arial"/>
                </a:rPr>
                <a:t>Perro</a:t>
              </a:r>
              <a:endParaRPr b="0" i="0" sz="1400" u="none" cap="none" strike="noStrike">
                <a:solidFill>
                  <a:srgbClr val="FFFFFF"/>
                </a:solidFill>
                <a:latin typeface="Arial"/>
                <a:ea typeface="Arial"/>
                <a:cs typeface="Arial"/>
                <a:sym typeface="Arial"/>
              </a:endParaRPr>
            </a:p>
          </p:txBody>
        </p:sp>
        <p:sp>
          <p:nvSpPr>
            <p:cNvPr id="215" name="Google Shape;215;p23"/>
            <p:cNvSpPr/>
            <p:nvPr/>
          </p:nvSpPr>
          <p:spPr>
            <a:xfrm>
              <a:off x="2182092" y="3969360"/>
              <a:ext cx="1184700" cy="444300"/>
            </a:xfrm>
            <a:prstGeom prst="rect">
              <a:avLst/>
            </a:prstGeom>
            <a:gradFill>
              <a:gsLst>
                <a:gs pos="0">
                  <a:srgbClr val="0028FF"/>
                </a:gs>
                <a:gs pos="100000">
                  <a:srgbClr val="6978FF"/>
                </a:gs>
              </a:gsLst>
              <a:lin ang="16200038" scaled="0"/>
            </a:gradFill>
            <a:ln>
              <a:noFill/>
            </a:ln>
            <a:effectLst>
              <a:outerShdw blurRad="40000" rotWithShape="0" dir="5400000" dist="23000">
                <a:srgbClr val="000000">
                  <a:alpha val="349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s" sz="1400" u="none" cap="none" strike="noStrike">
                  <a:solidFill>
                    <a:srgbClr val="FFFFFF"/>
                  </a:solidFill>
                  <a:latin typeface="Arial"/>
                  <a:ea typeface="Arial"/>
                  <a:cs typeface="Arial"/>
                  <a:sym typeface="Arial"/>
                </a:rPr>
                <a:t>Persona</a:t>
              </a:r>
              <a:endParaRPr b="0" i="0" sz="1400" u="none" cap="none" strike="noStrike">
                <a:solidFill>
                  <a:srgbClr val="FFFFFF"/>
                </a:solidFill>
                <a:latin typeface="Arial"/>
                <a:ea typeface="Arial"/>
                <a:cs typeface="Arial"/>
                <a:sym typeface="Arial"/>
              </a:endParaRPr>
            </a:p>
          </p:txBody>
        </p:sp>
      </p:grpSp>
    </p:spTree>
  </p:cSld>
  <p:clrMapOvr>
    <a:masterClrMapping/>
  </p:clrMapOvr>
</p:sld>
</file>

<file path=ppt/theme/theme1.xml><?xml version="1.0" encoding="utf-8"?>
<a:theme xmlns:a="http://schemas.openxmlformats.org/drawingml/2006/main" xmlns:r="http://schemas.openxmlformats.org/officeDocument/2006/relationships" name="Shift">
  <a:themeElements>
    <a:clrScheme name="Shift">
      <a:dk1>
        <a:srgbClr val="FFFFFF"/>
      </a:dk1>
      <a:lt1>
        <a:srgbClr val="AF7B51"/>
      </a:lt1>
      <a:dk2>
        <a:srgbClr val="233A44"/>
      </a:dk2>
      <a:lt2>
        <a:srgbClr val="D9D9D9"/>
      </a:lt2>
      <a:accent1>
        <a:srgbClr val="00796B"/>
      </a:accent1>
      <a:accent2>
        <a:srgbClr val="D9563F"/>
      </a:accent2>
      <a:accent3>
        <a:srgbClr val="C4A15A"/>
      </a:accent3>
      <a:accent4>
        <a:srgbClr val="14F597"/>
      </a:accent4>
      <a:accent5>
        <a:srgbClr val="3D4594"/>
      </a:accent5>
      <a:accent6>
        <a:srgbClr val="163EF5"/>
      </a:accent6>
      <a:hlink>
        <a:srgbClr val="3D4594"/>
      </a:hlink>
      <a:folHlink>
        <a:srgbClr val="3D45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